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Default Extension="sldx" ContentType="application/vnd.openxmlformats-officedocument.presentationml.slide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9" r:id="rId1"/>
    <p:sldMasterId id="2147483685" r:id="rId2"/>
    <p:sldMasterId id="2147483705" r:id="rId3"/>
    <p:sldMasterId id="2147483657" r:id="rId4"/>
  </p:sldMasterIdLst>
  <p:notesMasterIdLst>
    <p:notesMasterId r:id="rId46"/>
  </p:notesMasterIdLst>
  <p:handoutMasterIdLst>
    <p:handoutMasterId r:id="rId47"/>
  </p:handoutMasterIdLst>
  <p:sldIdLst>
    <p:sldId id="328" r:id="rId5"/>
    <p:sldId id="503" r:id="rId6"/>
    <p:sldId id="509" r:id="rId7"/>
    <p:sldId id="510" r:id="rId8"/>
    <p:sldId id="511" r:id="rId9"/>
    <p:sldId id="504" r:id="rId10"/>
    <p:sldId id="549" r:id="rId11"/>
    <p:sldId id="520" r:id="rId12"/>
    <p:sldId id="521" r:id="rId13"/>
    <p:sldId id="508" r:id="rId14"/>
    <p:sldId id="529" r:id="rId15"/>
    <p:sldId id="538" r:id="rId16"/>
    <p:sldId id="550" r:id="rId17"/>
    <p:sldId id="516" r:id="rId18"/>
    <p:sldId id="517" r:id="rId19"/>
    <p:sldId id="518" r:id="rId20"/>
    <p:sldId id="523" r:id="rId21"/>
    <p:sldId id="524" r:id="rId22"/>
    <p:sldId id="525" r:id="rId23"/>
    <p:sldId id="526" r:id="rId24"/>
    <p:sldId id="527" r:id="rId25"/>
    <p:sldId id="551" r:id="rId26"/>
    <p:sldId id="531" r:id="rId27"/>
    <p:sldId id="553" r:id="rId28"/>
    <p:sldId id="554" r:id="rId29"/>
    <p:sldId id="555" r:id="rId30"/>
    <p:sldId id="539" r:id="rId31"/>
    <p:sldId id="532" r:id="rId32"/>
    <p:sldId id="533" r:id="rId33"/>
    <p:sldId id="534" r:id="rId34"/>
    <p:sldId id="535" r:id="rId35"/>
    <p:sldId id="536" r:id="rId36"/>
    <p:sldId id="537" r:id="rId37"/>
    <p:sldId id="540" r:id="rId38"/>
    <p:sldId id="544" r:id="rId39"/>
    <p:sldId id="545" r:id="rId40"/>
    <p:sldId id="546" r:id="rId41"/>
    <p:sldId id="547" r:id="rId42"/>
    <p:sldId id="548" r:id="rId43"/>
    <p:sldId id="552" r:id="rId44"/>
    <p:sldId id="305" r:id="rId45"/>
  </p:sldIdLst>
  <p:sldSz cx="9144000" cy="6858000" type="screen4x3"/>
  <p:notesSz cx="7315200" cy="96012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CA904"/>
    <a:srgbClr val="FF7F15"/>
    <a:srgbClr val="E79B03"/>
    <a:srgbClr val="BE6402"/>
    <a:srgbClr val="D87202"/>
    <a:srgbClr val="D98C01"/>
    <a:srgbClr val="BF3009"/>
    <a:srgbClr val="EE4B18"/>
    <a:srgbClr val="F43E0C"/>
    <a:srgbClr val="A0290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9762" autoAdjust="0"/>
  </p:normalViewPr>
  <p:slideViewPr>
    <p:cSldViewPr snapToGrid="0">
      <p:cViewPr varScale="1">
        <p:scale>
          <a:sx n="91" d="100"/>
          <a:sy n="91" d="100"/>
        </p:scale>
        <p:origin x="-139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3588" y="-120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/>
              <a:t>Freescale Semiconductor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589425-449D-4D80-B16A-0FCA3F0B391A}" type="datetime9">
              <a:rPr lang="en-US"/>
              <a:pPr/>
              <a:t>1/2/2014 2:13:09 PM</a:t>
            </a:fld>
            <a:endParaRPr lang="en-US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/>
              <a:t>© Freescale Semiconductor 2005</a:t>
            </a: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r>
              <a:rPr lang="en-US"/>
              <a:t>Freescale Semiconductor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DF065D9-E2A3-4C44-9C4B-6E7F477F1903}" type="datetime9">
              <a:rPr lang="en-US"/>
              <a:pPr/>
              <a:t>1/2/2014 2:13:05 PM</a:t>
            </a:fld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r>
              <a:rPr lang="en-US"/>
              <a:t>© Freescale Semiconductor 2005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885AF5F3-1A96-4FB0-9ED1-44AAC55544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\\10.81.250.100\wip\CORP\COR\_2011_Brand_Refresh\COR-P22374_Corp_PowerPoint_Template\Graphics\Lindsey_PPT build\elements\PPT_ORGBG_OP9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052" y="0"/>
            <a:ext cx="916305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-19051" y="3848100"/>
            <a:ext cx="916305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-18151" y="0"/>
            <a:ext cx="278992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2159543" y="4695825"/>
            <a:ext cx="1229800" cy="1235574"/>
            <a:chOff x="6866421" y="109537"/>
            <a:chExt cx="2028825" cy="2038350"/>
          </a:xfrm>
        </p:grpSpPr>
        <p:pic>
          <p:nvPicPr>
            <p:cNvPr id="56" name="Picture 181" descr="Dmd_CHIP_72dpi_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21" y="109537"/>
              <a:ext cx="2028825" cy="2038350"/>
            </a:xfrm>
            <a:prstGeom prst="rect">
              <a:avLst/>
            </a:prstGeom>
            <a:noFill/>
          </p:spPr>
        </p:pic>
        <p:sp>
          <p:nvSpPr>
            <p:cNvPr id="57" name="Rectangle 56"/>
            <p:cNvSpPr/>
            <p:nvPr userDrawn="1"/>
          </p:nvSpPr>
          <p:spPr>
            <a:xfrm rot="18851266">
              <a:off x="7156392" y="418319"/>
              <a:ext cx="1434596" cy="13874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 userDrawn="1"/>
        </p:nvSpPr>
        <p:spPr>
          <a:xfrm>
            <a:off x="6733981" y="-2567"/>
            <a:ext cx="2427271" cy="6568176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7271" h="6568176">
                <a:moveTo>
                  <a:pt x="4486" y="0"/>
                </a:moveTo>
                <a:lnTo>
                  <a:pt x="2427271" y="857"/>
                </a:lnTo>
                <a:cubicBezTo>
                  <a:pt x="2424396" y="2218718"/>
                  <a:pt x="2412894" y="4350315"/>
                  <a:pt x="2410019" y="6568176"/>
                </a:cubicBezTo>
                <a:lnTo>
                  <a:pt x="401840" y="6568056"/>
                </a:lnTo>
                <a:cubicBezTo>
                  <a:pt x="180017" y="6568056"/>
                  <a:pt x="194" y="6388233"/>
                  <a:pt x="194" y="6166410"/>
                </a:cubicBezTo>
                <a:cubicBezTo>
                  <a:pt x="-1251" y="4338102"/>
                  <a:pt x="5931" y="1828308"/>
                  <a:pt x="4486" y="0"/>
                </a:cubicBezTo>
                <a:close/>
              </a:path>
            </a:pathLst>
          </a:custGeom>
          <a:gradFill flip="none" rotWithShape="1">
            <a:gsLst>
              <a:gs pos="0">
                <a:srgbClr val="A02908">
                  <a:alpha val="19000"/>
                </a:srgbClr>
              </a:gs>
              <a:gs pos="50000">
                <a:srgbClr val="F43E0C">
                  <a:alpha val="34000"/>
                </a:srgbClr>
              </a:gs>
              <a:gs pos="100000">
                <a:srgbClr val="FF7F15">
                  <a:alpha val="19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5"/>
          <p:cNvSpPr/>
          <p:nvPr userDrawn="1"/>
        </p:nvSpPr>
        <p:spPr>
          <a:xfrm>
            <a:off x="6767512" y="6307711"/>
            <a:ext cx="2378758" cy="257900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10848"/>
              <a:gd name="connsiteY0" fmla="*/ 0 h 6568176"/>
              <a:gd name="connsiteX1" fmla="*/ 2410019 w 2410848"/>
              <a:gd name="connsiteY1" fmla="*/ 5651158 h 6568176"/>
              <a:gd name="connsiteX2" fmla="*/ 2410019 w 2410848"/>
              <a:gd name="connsiteY2" fmla="*/ 6568176 h 6568176"/>
              <a:gd name="connsiteX3" fmla="*/ 401840 w 2410848"/>
              <a:gd name="connsiteY3" fmla="*/ 6568056 h 6568176"/>
              <a:gd name="connsiteX4" fmla="*/ 194 w 2410848"/>
              <a:gd name="connsiteY4" fmla="*/ 6166410 h 6568176"/>
              <a:gd name="connsiteX5" fmla="*/ 4486 w 2410848"/>
              <a:gd name="connsiteY5" fmla="*/ 0 h 6568176"/>
              <a:gd name="connsiteX0" fmla="*/ 0 w 2414989"/>
              <a:gd name="connsiteY0" fmla="*/ 0 h 2298100"/>
              <a:gd name="connsiteX1" fmla="*/ 2414160 w 2414989"/>
              <a:gd name="connsiteY1" fmla="*/ 1381082 h 2298100"/>
              <a:gd name="connsiteX2" fmla="*/ 2414160 w 2414989"/>
              <a:gd name="connsiteY2" fmla="*/ 2298100 h 2298100"/>
              <a:gd name="connsiteX3" fmla="*/ 405981 w 2414989"/>
              <a:gd name="connsiteY3" fmla="*/ 2297980 h 2298100"/>
              <a:gd name="connsiteX4" fmla="*/ 4335 w 2414989"/>
              <a:gd name="connsiteY4" fmla="*/ 1896334 h 2298100"/>
              <a:gd name="connsiteX5" fmla="*/ 0 w 2414989"/>
              <a:gd name="connsiteY5" fmla="*/ 0 h 2298100"/>
              <a:gd name="connsiteX0" fmla="*/ 0 w 2410654"/>
              <a:gd name="connsiteY0" fmla="*/ 522286 h 924052"/>
              <a:gd name="connsiteX1" fmla="*/ 2409825 w 2410654"/>
              <a:gd name="connsiteY1" fmla="*/ 7034 h 924052"/>
              <a:gd name="connsiteX2" fmla="*/ 2409825 w 2410654"/>
              <a:gd name="connsiteY2" fmla="*/ 924052 h 924052"/>
              <a:gd name="connsiteX3" fmla="*/ 401646 w 2410654"/>
              <a:gd name="connsiteY3" fmla="*/ 923932 h 924052"/>
              <a:gd name="connsiteX4" fmla="*/ 0 w 2410654"/>
              <a:gd name="connsiteY4" fmla="*/ 522286 h 924052"/>
              <a:gd name="connsiteX0" fmla="*/ 0 w 2410654"/>
              <a:gd name="connsiteY0" fmla="*/ 1410949 h 1812715"/>
              <a:gd name="connsiteX1" fmla="*/ 2409825 w 2410654"/>
              <a:gd name="connsiteY1" fmla="*/ 895697 h 1812715"/>
              <a:gd name="connsiteX2" fmla="*/ 2409825 w 2410654"/>
              <a:gd name="connsiteY2" fmla="*/ 1812715 h 1812715"/>
              <a:gd name="connsiteX3" fmla="*/ 401646 w 2410654"/>
              <a:gd name="connsiteY3" fmla="*/ 1812595 h 1812715"/>
              <a:gd name="connsiteX4" fmla="*/ 0 w 2410654"/>
              <a:gd name="connsiteY4" fmla="*/ 1410949 h 181271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595858 h 997624"/>
              <a:gd name="connsiteX1" fmla="*/ 2409825 w 2410654"/>
              <a:gd name="connsiteY1" fmla="*/ 598191 h 997624"/>
              <a:gd name="connsiteX2" fmla="*/ 2409825 w 2410654"/>
              <a:gd name="connsiteY2" fmla="*/ 997624 h 997624"/>
              <a:gd name="connsiteX3" fmla="*/ 401646 w 2410654"/>
              <a:gd name="connsiteY3" fmla="*/ 997504 h 997624"/>
              <a:gd name="connsiteX4" fmla="*/ 0 w 2410654"/>
              <a:gd name="connsiteY4" fmla="*/ 595858 h 99762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58923"/>
              <a:gd name="connsiteY0" fmla="*/ 58047 h 459813"/>
              <a:gd name="connsiteX1" fmla="*/ 2402263 w 2558923"/>
              <a:gd name="connsiteY1" fmla="*/ 44838 h 459813"/>
              <a:gd name="connsiteX2" fmla="*/ 2409825 w 2558923"/>
              <a:gd name="connsiteY2" fmla="*/ 459813 h 459813"/>
              <a:gd name="connsiteX3" fmla="*/ 401646 w 2558923"/>
              <a:gd name="connsiteY3" fmla="*/ 459693 h 459813"/>
              <a:gd name="connsiteX4" fmla="*/ 0 w 2558923"/>
              <a:gd name="connsiteY4" fmla="*/ 58047 h 459813"/>
              <a:gd name="connsiteX0" fmla="*/ 0 w 2409825"/>
              <a:gd name="connsiteY0" fmla="*/ 58047 h 459813"/>
              <a:gd name="connsiteX1" fmla="*/ 2402263 w 2409825"/>
              <a:gd name="connsiteY1" fmla="*/ 44838 h 459813"/>
              <a:gd name="connsiteX2" fmla="*/ 2409825 w 2409825"/>
              <a:gd name="connsiteY2" fmla="*/ 459813 h 459813"/>
              <a:gd name="connsiteX3" fmla="*/ 401646 w 2409825"/>
              <a:gd name="connsiteY3" fmla="*/ 459693 h 459813"/>
              <a:gd name="connsiteX4" fmla="*/ 0 w 2409825"/>
              <a:gd name="connsiteY4" fmla="*/ 58047 h 459813"/>
              <a:gd name="connsiteX0" fmla="*/ 0 w 2409825"/>
              <a:gd name="connsiteY0" fmla="*/ 31845 h 433611"/>
              <a:gd name="connsiteX1" fmla="*/ 2402263 w 2409825"/>
              <a:gd name="connsiteY1" fmla="*/ 18636 h 433611"/>
              <a:gd name="connsiteX2" fmla="*/ 2409825 w 2409825"/>
              <a:gd name="connsiteY2" fmla="*/ 433611 h 433611"/>
              <a:gd name="connsiteX3" fmla="*/ 401646 w 2409825"/>
              <a:gd name="connsiteY3" fmla="*/ 433491 h 433611"/>
              <a:gd name="connsiteX4" fmla="*/ 0 w 2409825"/>
              <a:gd name="connsiteY4" fmla="*/ 31845 h 433611"/>
              <a:gd name="connsiteX0" fmla="*/ 0 w 2409825"/>
              <a:gd name="connsiteY0" fmla="*/ 13209 h 414975"/>
              <a:gd name="connsiteX1" fmla="*/ 2402263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12835"/>
              <a:gd name="connsiteY0" fmla="*/ 13209 h 414975"/>
              <a:gd name="connsiteX1" fmla="*/ 2412835 w 2412835"/>
              <a:gd name="connsiteY1" fmla="*/ 0 h 414975"/>
              <a:gd name="connsiteX2" fmla="*/ 2409825 w 2412835"/>
              <a:gd name="connsiteY2" fmla="*/ 414975 h 414975"/>
              <a:gd name="connsiteX3" fmla="*/ 401646 w 2412835"/>
              <a:gd name="connsiteY3" fmla="*/ 414855 h 414975"/>
              <a:gd name="connsiteX4" fmla="*/ 0 w 2412835"/>
              <a:gd name="connsiteY4" fmla="*/ 13209 h 414975"/>
              <a:gd name="connsiteX0" fmla="*/ 0 w 2409825"/>
              <a:gd name="connsiteY0" fmla="*/ 13209 h 414975"/>
              <a:gd name="connsiteX1" fmla="*/ 2407549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09825"/>
              <a:gd name="connsiteY0" fmla="*/ 0 h 401766"/>
              <a:gd name="connsiteX1" fmla="*/ 2407549 w 2409825"/>
              <a:gd name="connsiteY1" fmla="*/ 2647 h 401766"/>
              <a:gd name="connsiteX2" fmla="*/ 2409825 w 2409825"/>
              <a:gd name="connsiteY2" fmla="*/ 401766 h 401766"/>
              <a:gd name="connsiteX3" fmla="*/ 401646 w 2409825"/>
              <a:gd name="connsiteY3" fmla="*/ 401646 h 401766"/>
              <a:gd name="connsiteX4" fmla="*/ 0 w 2409825"/>
              <a:gd name="connsiteY4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75268 w 2585093"/>
              <a:gd name="connsiteY0" fmla="*/ 0 h 401766"/>
              <a:gd name="connsiteX1" fmla="*/ 2582817 w 2585093"/>
              <a:gd name="connsiteY1" fmla="*/ 2647 h 401766"/>
              <a:gd name="connsiteX2" fmla="*/ 2585093 w 2585093"/>
              <a:gd name="connsiteY2" fmla="*/ 401766 h 401766"/>
              <a:gd name="connsiteX3" fmla="*/ 576914 w 2585093"/>
              <a:gd name="connsiteY3" fmla="*/ 401646 h 401766"/>
              <a:gd name="connsiteX4" fmla="*/ 203266 w 2585093"/>
              <a:gd name="connsiteY4" fmla="*/ 148693 h 401766"/>
              <a:gd name="connsiteX5" fmla="*/ 175268 w 2585093"/>
              <a:gd name="connsiteY5" fmla="*/ 0 h 401766"/>
              <a:gd name="connsiteX0" fmla="*/ 141764 w 2523591"/>
              <a:gd name="connsiteY0" fmla="*/ 154726 h 407799"/>
              <a:gd name="connsiteX1" fmla="*/ 2521315 w 2523591"/>
              <a:gd name="connsiteY1" fmla="*/ 8680 h 407799"/>
              <a:gd name="connsiteX2" fmla="*/ 2523591 w 2523591"/>
              <a:gd name="connsiteY2" fmla="*/ 407799 h 407799"/>
              <a:gd name="connsiteX3" fmla="*/ 515412 w 2523591"/>
              <a:gd name="connsiteY3" fmla="*/ 407679 h 407799"/>
              <a:gd name="connsiteX4" fmla="*/ 141764 w 2523591"/>
              <a:gd name="connsiteY4" fmla="*/ 154726 h 407799"/>
              <a:gd name="connsiteX0" fmla="*/ 398 w 2382225"/>
              <a:gd name="connsiteY0" fmla="*/ 151214 h 404287"/>
              <a:gd name="connsiteX1" fmla="*/ 2379949 w 2382225"/>
              <a:gd name="connsiteY1" fmla="*/ 5168 h 404287"/>
              <a:gd name="connsiteX2" fmla="*/ 2382225 w 2382225"/>
              <a:gd name="connsiteY2" fmla="*/ 404287 h 404287"/>
              <a:gd name="connsiteX3" fmla="*/ 374046 w 2382225"/>
              <a:gd name="connsiteY3" fmla="*/ 404167 h 404287"/>
              <a:gd name="connsiteX4" fmla="*/ 398 w 2382225"/>
              <a:gd name="connsiteY4" fmla="*/ 151214 h 404287"/>
              <a:gd name="connsiteX0" fmla="*/ 184 w 2382011"/>
              <a:gd name="connsiteY0" fmla="*/ 151283 h 404356"/>
              <a:gd name="connsiteX1" fmla="*/ 2379735 w 2382011"/>
              <a:gd name="connsiteY1" fmla="*/ 5237 h 404356"/>
              <a:gd name="connsiteX2" fmla="*/ 2382011 w 2382011"/>
              <a:gd name="connsiteY2" fmla="*/ 404356 h 404356"/>
              <a:gd name="connsiteX3" fmla="*/ 373832 w 2382011"/>
              <a:gd name="connsiteY3" fmla="*/ 404236 h 404356"/>
              <a:gd name="connsiteX4" fmla="*/ 184 w 2382011"/>
              <a:gd name="connsiteY4" fmla="*/ 151283 h 404356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141504 w 2523331"/>
              <a:gd name="connsiteY0" fmla="*/ 48576 h 301649"/>
              <a:gd name="connsiteX1" fmla="*/ 2517525 w 2523331"/>
              <a:gd name="connsiteY1" fmla="*/ 22567 h 301649"/>
              <a:gd name="connsiteX2" fmla="*/ 2523331 w 2523331"/>
              <a:gd name="connsiteY2" fmla="*/ 301649 h 301649"/>
              <a:gd name="connsiteX3" fmla="*/ 515152 w 2523331"/>
              <a:gd name="connsiteY3" fmla="*/ 301529 h 301649"/>
              <a:gd name="connsiteX4" fmla="*/ 141504 w 2523331"/>
              <a:gd name="connsiteY4" fmla="*/ 48576 h 301649"/>
              <a:gd name="connsiteX0" fmla="*/ 141504 w 2523331"/>
              <a:gd name="connsiteY0" fmla="*/ 33303 h 286376"/>
              <a:gd name="connsiteX1" fmla="*/ 2517525 w 2523331"/>
              <a:gd name="connsiteY1" fmla="*/ 7294 h 286376"/>
              <a:gd name="connsiteX2" fmla="*/ 2523331 w 2523331"/>
              <a:gd name="connsiteY2" fmla="*/ 286376 h 286376"/>
              <a:gd name="connsiteX3" fmla="*/ 515152 w 2523331"/>
              <a:gd name="connsiteY3" fmla="*/ 286256 h 286376"/>
              <a:gd name="connsiteX4" fmla="*/ 141504 w 2523331"/>
              <a:gd name="connsiteY4" fmla="*/ 33303 h 286376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1296 h 254369"/>
              <a:gd name="connsiteX1" fmla="*/ 2372491 w 2381827"/>
              <a:gd name="connsiteY1" fmla="*/ 0 h 254369"/>
              <a:gd name="connsiteX2" fmla="*/ 2381827 w 2381827"/>
              <a:gd name="connsiteY2" fmla="*/ 254369 h 254369"/>
              <a:gd name="connsiteX3" fmla="*/ 373648 w 2381827"/>
              <a:gd name="connsiteY3" fmla="*/ 254249 h 254369"/>
              <a:gd name="connsiteX4" fmla="*/ 0 w 2381827"/>
              <a:gd name="connsiteY4" fmla="*/ 1296 h 254369"/>
              <a:gd name="connsiteX0" fmla="*/ 0 w 2381827"/>
              <a:gd name="connsiteY0" fmla="*/ 4827 h 257900"/>
              <a:gd name="connsiteX1" fmla="*/ 2379552 w 2381827"/>
              <a:gd name="connsiteY1" fmla="*/ 0 h 257900"/>
              <a:gd name="connsiteX2" fmla="*/ 2381827 w 2381827"/>
              <a:gd name="connsiteY2" fmla="*/ 257900 h 257900"/>
              <a:gd name="connsiteX3" fmla="*/ 373648 w 2381827"/>
              <a:gd name="connsiteY3" fmla="*/ 257780 h 257900"/>
              <a:gd name="connsiteX4" fmla="*/ 0 w 2381827"/>
              <a:gd name="connsiteY4" fmla="*/ 4827 h 257900"/>
              <a:gd name="connsiteX0" fmla="*/ 0 w 2378758"/>
              <a:gd name="connsiteY0" fmla="*/ 1758 h 257900"/>
              <a:gd name="connsiteX1" fmla="*/ 2376483 w 2378758"/>
              <a:gd name="connsiteY1" fmla="*/ 0 h 257900"/>
              <a:gd name="connsiteX2" fmla="*/ 2378758 w 2378758"/>
              <a:gd name="connsiteY2" fmla="*/ 257900 h 257900"/>
              <a:gd name="connsiteX3" fmla="*/ 370579 w 2378758"/>
              <a:gd name="connsiteY3" fmla="*/ 257780 h 257900"/>
              <a:gd name="connsiteX4" fmla="*/ 0 w 2378758"/>
              <a:gd name="connsiteY4" fmla="*/ 1758 h 2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8758" h="257900">
                <a:moveTo>
                  <a:pt x="0" y="1758"/>
                </a:moveTo>
                <a:lnTo>
                  <a:pt x="2376483" y="0"/>
                </a:lnTo>
                <a:cubicBezTo>
                  <a:pt x="2378576" y="204595"/>
                  <a:pt x="2374230" y="-26752"/>
                  <a:pt x="2378758" y="257900"/>
                </a:cubicBezTo>
                <a:lnTo>
                  <a:pt x="370579" y="257780"/>
                </a:lnTo>
                <a:cubicBezTo>
                  <a:pt x="15974" y="226193"/>
                  <a:pt x="3238" y="-12987"/>
                  <a:pt x="0" y="1758"/>
                </a:cubicBezTo>
                <a:close/>
              </a:path>
            </a:pathLst>
          </a:custGeom>
          <a:solidFill>
            <a:srgbClr val="BF300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13476" y="4115723"/>
            <a:ext cx="1915027" cy="1923571"/>
            <a:chOff x="-1143000" y="1828800"/>
            <a:chExt cx="518410" cy="520723"/>
          </a:xfrm>
        </p:grpSpPr>
        <p:sp>
          <p:nvSpPr>
            <p:cNvPr id="19" name="Freeform 143"/>
            <p:cNvSpPr>
              <a:spLocks noChangeAspect="1"/>
            </p:cNvSpPr>
            <p:nvPr/>
          </p:nvSpPr>
          <p:spPr bwMode="black">
            <a:xfrm>
              <a:off x="-996018" y="1828800"/>
              <a:ext cx="174790" cy="95400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4"/>
            <p:cNvSpPr>
              <a:spLocks noChangeAspect="1"/>
            </p:cNvSpPr>
            <p:nvPr/>
          </p:nvSpPr>
          <p:spPr bwMode="black">
            <a:xfrm>
              <a:off x="-894720" y="1880475"/>
              <a:ext cx="170817" cy="97387"/>
            </a:xfrm>
            <a:custGeom>
              <a:avLst/>
              <a:gdLst/>
              <a:ahLst/>
              <a:cxnLst>
                <a:cxn ang="0">
                  <a:pos x="54" y="84"/>
                </a:cxn>
                <a:cxn ang="0">
                  <a:pos x="144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4" y="84"/>
                </a:cxn>
              </a:cxnLst>
              <a:rect l="0" t="0" r="r" b="b"/>
              <a:pathLst>
                <a:path w="144" h="84">
                  <a:moveTo>
                    <a:pt x="54" y="84"/>
                  </a:moveTo>
                  <a:lnTo>
                    <a:pt x="144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4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5"/>
            <p:cNvSpPr>
              <a:spLocks noChangeAspect="1"/>
            </p:cNvSpPr>
            <p:nvPr/>
          </p:nvSpPr>
          <p:spPr bwMode="black">
            <a:xfrm>
              <a:off x="-799380" y="1930161"/>
              <a:ext cx="174790" cy="99375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6"/>
            <p:cNvSpPr>
              <a:spLocks noChangeAspect="1"/>
            </p:cNvSpPr>
            <p:nvPr/>
          </p:nvSpPr>
          <p:spPr bwMode="black">
            <a:xfrm>
              <a:off x="-946363" y="2019599"/>
              <a:ext cx="174790" cy="99375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7"/>
            <p:cNvSpPr>
              <a:spLocks noChangeAspect="1"/>
            </p:cNvSpPr>
            <p:nvPr/>
          </p:nvSpPr>
          <p:spPr bwMode="black">
            <a:xfrm>
              <a:off x="-847050" y="2073261"/>
              <a:ext cx="172803" cy="95400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8"/>
            <p:cNvSpPr>
              <a:spLocks noChangeAspect="1"/>
            </p:cNvSpPr>
            <p:nvPr/>
          </p:nvSpPr>
          <p:spPr bwMode="black">
            <a:xfrm>
              <a:off x="-1091357" y="2107048"/>
              <a:ext cx="170817" cy="101361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6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6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9"/>
            <p:cNvSpPr>
              <a:spLocks noChangeAspect="1"/>
            </p:cNvSpPr>
            <p:nvPr/>
          </p:nvSpPr>
          <p:spPr bwMode="black">
            <a:xfrm>
              <a:off x="-996018" y="2158723"/>
              <a:ext cx="174790" cy="99375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0"/>
            <p:cNvSpPr>
              <a:spLocks noChangeAspect="1"/>
            </p:cNvSpPr>
            <p:nvPr/>
          </p:nvSpPr>
          <p:spPr bwMode="black">
            <a:xfrm>
              <a:off x="-1143000" y="2250148"/>
              <a:ext cx="174790" cy="99375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ectangle 183"/>
          <p:cNvSpPr>
            <a:spLocks noGrp="1" noChangeArrowheads="1"/>
          </p:cNvSpPr>
          <p:nvPr>
            <p:ph type="subTitle" idx="1" hasCustomPrompt="1"/>
          </p:nvPr>
        </p:nvSpPr>
        <p:spPr bwMode="blackWhite">
          <a:xfrm>
            <a:off x="3044100" y="3314701"/>
            <a:ext cx="5884403" cy="533400"/>
          </a:xfrm>
          <a:prstGeom prst="rect">
            <a:avLst/>
          </a:prstGeom>
          <a:ln w="25400" algn="ctr"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Subhead here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3044100" y="2609849"/>
            <a:ext cx="5884403" cy="666751"/>
          </a:xfrm>
          <a:ln w="25400"/>
        </p:spPr>
        <p:txBody>
          <a:bodyPr tIns="91440" bIns="91440" anchor="b"/>
          <a:lstStyle>
            <a:lvl1pPr algn="l">
              <a:spcBef>
                <a:spcPct val="25000"/>
              </a:spcBef>
              <a:defRPr sz="3200" b="1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glow rad="50800">
                    <a:schemeClr val="tx1">
                      <a:lumMod val="85000"/>
                      <a:lumOff val="15000"/>
                      <a:alpha val="26000"/>
                    </a:schemeClr>
                  </a:glow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373906" y="446270"/>
            <a:ext cx="2107026" cy="731577"/>
            <a:chOff x="623328" y="4121150"/>
            <a:chExt cx="1411453" cy="490068"/>
          </a:xfrm>
        </p:grpSpPr>
        <p:pic>
          <p:nvPicPr>
            <p:cNvPr id="45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54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4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5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6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7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8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9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0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1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2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3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4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5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7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9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1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3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4" name="TextBox 83"/>
          <p:cNvSpPr txBox="1"/>
          <p:nvPr userDrawn="1"/>
        </p:nvSpPr>
        <p:spPr>
          <a:xfrm>
            <a:off x="133714" y="5769091"/>
            <a:ext cx="1933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Text Box 1"/>
          <p:cNvSpPr txBox="1">
            <a:spLocks noChangeArrowheads="1"/>
          </p:cNvSpPr>
          <p:nvPr userDrawn="1"/>
        </p:nvSpPr>
        <p:spPr bwMode="black">
          <a:xfrm>
            <a:off x="228600" y="6038272"/>
            <a:ext cx="2278080" cy="615553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</p:spTree>
    <p:extLst>
      <p:ext uri="{BB962C8B-B14F-4D97-AF65-F5344CB8AC3E}">
        <p14:creationId xmlns:p14="http://schemas.microsoft.com/office/powerpoint/2010/main" xmlns="" val="1208494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872163" y="6505576"/>
            <a:ext cx="685800" cy="314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0FAD40-C98F-4685-A8A7-30F187ECC71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6225"/>
            <a:ext cx="827722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399" y="1062312"/>
            <a:ext cx="8277225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7448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6225"/>
            <a:ext cx="827722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399" y="1062312"/>
            <a:ext cx="8277225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7448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6225"/>
            <a:ext cx="827722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399" y="1062312"/>
            <a:ext cx="8277225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7448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6225"/>
            <a:ext cx="827722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399" y="1062312"/>
            <a:ext cx="8277225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4451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\\10.81.250.100\wip\CORP\COR\_2011_Brand_Refresh\COR-P22374_Corp_PowerPoint_Template\Graphics\Lindsey_PPT build\elements\PPT_ORGBG_OP9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052" y="0"/>
            <a:ext cx="916305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-19051" y="3848100"/>
            <a:ext cx="916305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-18151" y="0"/>
            <a:ext cx="278992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2159543" y="4695825"/>
            <a:ext cx="1229800" cy="1235574"/>
            <a:chOff x="6866421" y="109537"/>
            <a:chExt cx="2028825" cy="2038350"/>
          </a:xfrm>
        </p:grpSpPr>
        <p:pic>
          <p:nvPicPr>
            <p:cNvPr id="56" name="Picture 181" descr="Dmd_CHIP_72dpi_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21" y="109537"/>
              <a:ext cx="2028825" cy="2038350"/>
            </a:xfrm>
            <a:prstGeom prst="rect">
              <a:avLst/>
            </a:prstGeom>
            <a:noFill/>
          </p:spPr>
        </p:pic>
        <p:sp>
          <p:nvSpPr>
            <p:cNvPr id="57" name="Rectangle 56"/>
            <p:cNvSpPr/>
            <p:nvPr userDrawn="1"/>
          </p:nvSpPr>
          <p:spPr>
            <a:xfrm rot="18851266">
              <a:off x="7156392" y="418319"/>
              <a:ext cx="1434596" cy="13874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 userDrawn="1"/>
        </p:nvSpPr>
        <p:spPr>
          <a:xfrm>
            <a:off x="6733981" y="-2567"/>
            <a:ext cx="2427271" cy="6568176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7271" h="6568176">
                <a:moveTo>
                  <a:pt x="4486" y="0"/>
                </a:moveTo>
                <a:lnTo>
                  <a:pt x="2427271" y="857"/>
                </a:lnTo>
                <a:cubicBezTo>
                  <a:pt x="2424396" y="2218718"/>
                  <a:pt x="2412894" y="4350315"/>
                  <a:pt x="2410019" y="6568176"/>
                </a:cubicBezTo>
                <a:lnTo>
                  <a:pt x="401840" y="6568056"/>
                </a:lnTo>
                <a:cubicBezTo>
                  <a:pt x="180017" y="6568056"/>
                  <a:pt x="194" y="6388233"/>
                  <a:pt x="194" y="6166410"/>
                </a:cubicBezTo>
                <a:cubicBezTo>
                  <a:pt x="-1251" y="4338102"/>
                  <a:pt x="5931" y="1828308"/>
                  <a:pt x="4486" y="0"/>
                </a:cubicBezTo>
                <a:close/>
              </a:path>
            </a:pathLst>
          </a:custGeom>
          <a:gradFill flip="none" rotWithShape="1">
            <a:gsLst>
              <a:gs pos="0">
                <a:srgbClr val="A02908">
                  <a:alpha val="19000"/>
                </a:srgbClr>
              </a:gs>
              <a:gs pos="50000">
                <a:srgbClr val="F43E0C">
                  <a:alpha val="34000"/>
                </a:srgbClr>
              </a:gs>
              <a:gs pos="100000">
                <a:srgbClr val="FF7F15">
                  <a:alpha val="19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5"/>
          <p:cNvSpPr/>
          <p:nvPr userDrawn="1"/>
        </p:nvSpPr>
        <p:spPr>
          <a:xfrm>
            <a:off x="6767512" y="6307711"/>
            <a:ext cx="2378758" cy="257900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10848"/>
              <a:gd name="connsiteY0" fmla="*/ 0 h 6568176"/>
              <a:gd name="connsiteX1" fmla="*/ 2410019 w 2410848"/>
              <a:gd name="connsiteY1" fmla="*/ 5651158 h 6568176"/>
              <a:gd name="connsiteX2" fmla="*/ 2410019 w 2410848"/>
              <a:gd name="connsiteY2" fmla="*/ 6568176 h 6568176"/>
              <a:gd name="connsiteX3" fmla="*/ 401840 w 2410848"/>
              <a:gd name="connsiteY3" fmla="*/ 6568056 h 6568176"/>
              <a:gd name="connsiteX4" fmla="*/ 194 w 2410848"/>
              <a:gd name="connsiteY4" fmla="*/ 6166410 h 6568176"/>
              <a:gd name="connsiteX5" fmla="*/ 4486 w 2410848"/>
              <a:gd name="connsiteY5" fmla="*/ 0 h 6568176"/>
              <a:gd name="connsiteX0" fmla="*/ 0 w 2414989"/>
              <a:gd name="connsiteY0" fmla="*/ 0 h 2298100"/>
              <a:gd name="connsiteX1" fmla="*/ 2414160 w 2414989"/>
              <a:gd name="connsiteY1" fmla="*/ 1381082 h 2298100"/>
              <a:gd name="connsiteX2" fmla="*/ 2414160 w 2414989"/>
              <a:gd name="connsiteY2" fmla="*/ 2298100 h 2298100"/>
              <a:gd name="connsiteX3" fmla="*/ 405981 w 2414989"/>
              <a:gd name="connsiteY3" fmla="*/ 2297980 h 2298100"/>
              <a:gd name="connsiteX4" fmla="*/ 4335 w 2414989"/>
              <a:gd name="connsiteY4" fmla="*/ 1896334 h 2298100"/>
              <a:gd name="connsiteX5" fmla="*/ 0 w 2414989"/>
              <a:gd name="connsiteY5" fmla="*/ 0 h 2298100"/>
              <a:gd name="connsiteX0" fmla="*/ 0 w 2410654"/>
              <a:gd name="connsiteY0" fmla="*/ 522286 h 924052"/>
              <a:gd name="connsiteX1" fmla="*/ 2409825 w 2410654"/>
              <a:gd name="connsiteY1" fmla="*/ 7034 h 924052"/>
              <a:gd name="connsiteX2" fmla="*/ 2409825 w 2410654"/>
              <a:gd name="connsiteY2" fmla="*/ 924052 h 924052"/>
              <a:gd name="connsiteX3" fmla="*/ 401646 w 2410654"/>
              <a:gd name="connsiteY3" fmla="*/ 923932 h 924052"/>
              <a:gd name="connsiteX4" fmla="*/ 0 w 2410654"/>
              <a:gd name="connsiteY4" fmla="*/ 522286 h 924052"/>
              <a:gd name="connsiteX0" fmla="*/ 0 w 2410654"/>
              <a:gd name="connsiteY0" fmla="*/ 1410949 h 1812715"/>
              <a:gd name="connsiteX1" fmla="*/ 2409825 w 2410654"/>
              <a:gd name="connsiteY1" fmla="*/ 895697 h 1812715"/>
              <a:gd name="connsiteX2" fmla="*/ 2409825 w 2410654"/>
              <a:gd name="connsiteY2" fmla="*/ 1812715 h 1812715"/>
              <a:gd name="connsiteX3" fmla="*/ 401646 w 2410654"/>
              <a:gd name="connsiteY3" fmla="*/ 1812595 h 1812715"/>
              <a:gd name="connsiteX4" fmla="*/ 0 w 2410654"/>
              <a:gd name="connsiteY4" fmla="*/ 1410949 h 181271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595858 h 997624"/>
              <a:gd name="connsiteX1" fmla="*/ 2409825 w 2410654"/>
              <a:gd name="connsiteY1" fmla="*/ 598191 h 997624"/>
              <a:gd name="connsiteX2" fmla="*/ 2409825 w 2410654"/>
              <a:gd name="connsiteY2" fmla="*/ 997624 h 997624"/>
              <a:gd name="connsiteX3" fmla="*/ 401646 w 2410654"/>
              <a:gd name="connsiteY3" fmla="*/ 997504 h 997624"/>
              <a:gd name="connsiteX4" fmla="*/ 0 w 2410654"/>
              <a:gd name="connsiteY4" fmla="*/ 595858 h 99762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58923"/>
              <a:gd name="connsiteY0" fmla="*/ 58047 h 459813"/>
              <a:gd name="connsiteX1" fmla="*/ 2402263 w 2558923"/>
              <a:gd name="connsiteY1" fmla="*/ 44838 h 459813"/>
              <a:gd name="connsiteX2" fmla="*/ 2409825 w 2558923"/>
              <a:gd name="connsiteY2" fmla="*/ 459813 h 459813"/>
              <a:gd name="connsiteX3" fmla="*/ 401646 w 2558923"/>
              <a:gd name="connsiteY3" fmla="*/ 459693 h 459813"/>
              <a:gd name="connsiteX4" fmla="*/ 0 w 2558923"/>
              <a:gd name="connsiteY4" fmla="*/ 58047 h 459813"/>
              <a:gd name="connsiteX0" fmla="*/ 0 w 2409825"/>
              <a:gd name="connsiteY0" fmla="*/ 58047 h 459813"/>
              <a:gd name="connsiteX1" fmla="*/ 2402263 w 2409825"/>
              <a:gd name="connsiteY1" fmla="*/ 44838 h 459813"/>
              <a:gd name="connsiteX2" fmla="*/ 2409825 w 2409825"/>
              <a:gd name="connsiteY2" fmla="*/ 459813 h 459813"/>
              <a:gd name="connsiteX3" fmla="*/ 401646 w 2409825"/>
              <a:gd name="connsiteY3" fmla="*/ 459693 h 459813"/>
              <a:gd name="connsiteX4" fmla="*/ 0 w 2409825"/>
              <a:gd name="connsiteY4" fmla="*/ 58047 h 459813"/>
              <a:gd name="connsiteX0" fmla="*/ 0 w 2409825"/>
              <a:gd name="connsiteY0" fmla="*/ 31845 h 433611"/>
              <a:gd name="connsiteX1" fmla="*/ 2402263 w 2409825"/>
              <a:gd name="connsiteY1" fmla="*/ 18636 h 433611"/>
              <a:gd name="connsiteX2" fmla="*/ 2409825 w 2409825"/>
              <a:gd name="connsiteY2" fmla="*/ 433611 h 433611"/>
              <a:gd name="connsiteX3" fmla="*/ 401646 w 2409825"/>
              <a:gd name="connsiteY3" fmla="*/ 433491 h 433611"/>
              <a:gd name="connsiteX4" fmla="*/ 0 w 2409825"/>
              <a:gd name="connsiteY4" fmla="*/ 31845 h 433611"/>
              <a:gd name="connsiteX0" fmla="*/ 0 w 2409825"/>
              <a:gd name="connsiteY0" fmla="*/ 13209 h 414975"/>
              <a:gd name="connsiteX1" fmla="*/ 2402263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12835"/>
              <a:gd name="connsiteY0" fmla="*/ 13209 h 414975"/>
              <a:gd name="connsiteX1" fmla="*/ 2412835 w 2412835"/>
              <a:gd name="connsiteY1" fmla="*/ 0 h 414975"/>
              <a:gd name="connsiteX2" fmla="*/ 2409825 w 2412835"/>
              <a:gd name="connsiteY2" fmla="*/ 414975 h 414975"/>
              <a:gd name="connsiteX3" fmla="*/ 401646 w 2412835"/>
              <a:gd name="connsiteY3" fmla="*/ 414855 h 414975"/>
              <a:gd name="connsiteX4" fmla="*/ 0 w 2412835"/>
              <a:gd name="connsiteY4" fmla="*/ 13209 h 414975"/>
              <a:gd name="connsiteX0" fmla="*/ 0 w 2409825"/>
              <a:gd name="connsiteY0" fmla="*/ 13209 h 414975"/>
              <a:gd name="connsiteX1" fmla="*/ 2407549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09825"/>
              <a:gd name="connsiteY0" fmla="*/ 0 h 401766"/>
              <a:gd name="connsiteX1" fmla="*/ 2407549 w 2409825"/>
              <a:gd name="connsiteY1" fmla="*/ 2647 h 401766"/>
              <a:gd name="connsiteX2" fmla="*/ 2409825 w 2409825"/>
              <a:gd name="connsiteY2" fmla="*/ 401766 h 401766"/>
              <a:gd name="connsiteX3" fmla="*/ 401646 w 2409825"/>
              <a:gd name="connsiteY3" fmla="*/ 401646 h 401766"/>
              <a:gd name="connsiteX4" fmla="*/ 0 w 2409825"/>
              <a:gd name="connsiteY4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75268 w 2585093"/>
              <a:gd name="connsiteY0" fmla="*/ 0 h 401766"/>
              <a:gd name="connsiteX1" fmla="*/ 2582817 w 2585093"/>
              <a:gd name="connsiteY1" fmla="*/ 2647 h 401766"/>
              <a:gd name="connsiteX2" fmla="*/ 2585093 w 2585093"/>
              <a:gd name="connsiteY2" fmla="*/ 401766 h 401766"/>
              <a:gd name="connsiteX3" fmla="*/ 576914 w 2585093"/>
              <a:gd name="connsiteY3" fmla="*/ 401646 h 401766"/>
              <a:gd name="connsiteX4" fmla="*/ 203266 w 2585093"/>
              <a:gd name="connsiteY4" fmla="*/ 148693 h 401766"/>
              <a:gd name="connsiteX5" fmla="*/ 175268 w 2585093"/>
              <a:gd name="connsiteY5" fmla="*/ 0 h 401766"/>
              <a:gd name="connsiteX0" fmla="*/ 141764 w 2523591"/>
              <a:gd name="connsiteY0" fmla="*/ 154726 h 407799"/>
              <a:gd name="connsiteX1" fmla="*/ 2521315 w 2523591"/>
              <a:gd name="connsiteY1" fmla="*/ 8680 h 407799"/>
              <a:gd name="connsiteX2" fmla="*/ 2523591 w 2523591"/>
              <a:gd name="connsiteY2" fmla="*/ 407799 h 407799"/>
              <a:gd name="connsiteX3" fmla="*/ 515412 w 2523591"/>
              <a:gd name="connsiteY3" fmla="*/ 407679 h 407799"/>
              <a:gd name="connsiteX4" fmla="*/ 141764 w 2523591"/>
              <a:gd name="connsiteY4" fmla="*/ 154726 h 407799"/>
              <a:gd name="connsiteX0" fmla="*/ 398 w 2382225"/>
              <a:gd name="connsiteY0" fmla="*/ 151214 h 404287"/>
              <a:gd name="connsiteX1" fmla="*/ 2379949 w 2382225"/>
              <a:gd name="connsiteY1" fmla="*/ 5168 h 404287"/>
              <a:gd name="connsiteX2" fmla="*/ 2382225 w 2382225"/>
              <a:gd name="connsiteY2" fmla="*/ 404287 h 404287"/>
              <a:gd name="connsiteX3" fmla="*/ 374046 w 2382225"/>
              <a:gd name="connsiteY3" fmla="*/ 404167 h 404287"/>
              <a:gd name="connsiteX4" fmla="*/ 398 w 2382225"/>
              <a:gd name="connsiteY4" fmla="*/ 151214 h 404287"/>
              <a:gd name="connsiteX0" fmla="*/ 184 w 2382011"/>
              <a:gd name="connsiteY0" fmla="*/ 151283 h 404356"/>
              <a:gd name="connsiteX1" fmla="*/ 2379735 w 2382011"/>
              <a:gd name="connsiteY1" fmla="*/ 5237 h 404356"/>
              <a:gd name="connsiteX2" fmla="*/ 2382011 w 2382011"/>
              <a:gd name="connsiteY2" fmla="*/ 404356 h 404356"/>
              <a:gd name="connsiteX3" fmla="*/ 373832 w 2382011"/>
              <a:gd name="connsiteY3" fmla="*/ 404236 h 404356"/>
              <a:gd name="connsiteX4" fmla="*/ 184 w 2382011"/>
              <a:gd name="connsiteY4" fmla="*/ 151283 h 404356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141504 w 2523331"/>
              <a:gd name="connsiteY0" fmla="*/ 48576 h 301649"/>
              <a:gd name="connsiteX1" fmla="*/ 2517525 w 2523331"/>
              <a:gd name="connsiteY1" fmla="*/ 22567 h 301649"/>
              <a:gd name="connsiteX2" fmla="*/ 2523331 w 2523331"/>
              <a:gd name="connsiteY2" fmla="*/ 301649 h 301649"/>
              <a:gd name="connsiteX3" fmla="*/ 515152 w 2523331"/>
              <a:gd name="connsiteY3" fmla="*/ 301529 h 301649"/>
              <a:gd name="connsiteX4" fmla="*/ 141504 w 2523331"/>
              <a:gd name="connsiteY4" fmla="*/ 48576 h 301649"/>
              <a:gd name="connsiteX0" fmla="*/ 141504 w 2523331"/>
              <a:gd name="connsiteY0" fmla="*/ 33303 h 286376"/>
              <a:gd name="connsiteX1" fmla="*/ 2517525 w 2523331"/>
              <a:gd name="connsiteY1" fmla="*/ 7294 h 286376"/>
              <a:gd name="connsiteX2" fmla="*/ 2523331 w 2523331"/>
              <a:gd name="connsiteY2" fmla="*/ 286376 h 286376"/>
              <a:gd name="connsiteX3" fmla="*/ 515152 w 2523331"/>
              <a:gd name="connsiteY3" fmla="*/ 286256 h 286376"/>
              <a:gd name="connsiteX4" fmla="*/ 141504 w 2523331"/>
              <a:gd name="connsiteY4" fmla="*/ 33303 h 286376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1296 h 254369"/>
              <a:gd name="connsiteX1" fmla="*/ 2372491 w 2381827"/>
              <a:gd name="connsiteY1" fmla="*/ 0 h 254369"/>
              <a:gd name="connsiteX2" fmla="*/ 2381827 w 2381827"/>
              <a:gd name="connsiteY2" fmla="*/ 254369 h 254369"/>
              <a:gd name="connsiteX3" fmla="*/ 373648 w 2381827"/>
              <a:gd name="connsiteY3" fmla="*/ 254249 h 254369"/>
              <a:gd name="connsiteX4" fmla="*/ 0 w 2381827"/>
              <a:gd name="connsiteY4" fmla="*/ 1296 h 254369"/>
              <a:gd name="connsiteX0" fmla="*/ 0 w 2381827"/>
              <a:gd name="connsiteY0" fmla="*/ 4827 h 257900"/>
              <a:gd name="connsiteX1" fmla="*/ 2379552 w 2381827"/>
              <a:gd name="connsiteY1" fmla="*/ 0 h 257900"/>
              <a:gd name="connsiteX2" fmla="*/ 2381827 w 2381827"/>
              <a:gd name="connsiteY2" fmla="*/ 257900 h 257900"/>
              <a:gd name="connsiteX3" fmla="*/ 373648 w 2381827"/>
              <a:gd name="connsiteY3" fmla="*/ 257780 h 257900"/>
              <a:gd name="connsiteX4" fmla="*/ 0 w 2381827"/>
              <a:gd name="connsiteY4" fmla="*/ 4827 h 257900"/>
              <a:gd name="connsiteX0" fmla="*/ 0 w 2378758"/>
              <a:gd name="connsiteY0" fmla="*/ 1758 h 257900"/>
              <a:gd name="connsiteX1" fmla="*/ 2376483 w 2378758"/>
              <a:gd name="connsiteY1" fmla="*/ 0 h 257900"/>
              <a:gd name="connsiteX2" fmla="*/ 2378758 w 2378758"/>
              <a:gd name="connsiteY2" fmla="*/ 257900 h 257900"/>
              <a:gd name="connsiteX3" fmla="*/ 370579 w 2378758"/>
              <a:gd name="connsiteY3" fmla="*/ 257780 h 257900"/>
              <a:gd name="connsiteX4" fmla="*/ 0 w 2378758"/>
              <a:gd name="connsiteY4" fmla="*/ 1758 h 2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8758" h="257900">
                <a:moveTo>
                  <a:pt x="0" y="1758"/>
                </a:moveTo>
                <a:lnTo>
                  <a:pt x="2376483" y="0"/>
                </a:lnTo>
                <a:cubicBezTo>
                  <a:pt x="2378576" y="204595"/>
                  <a:pt x="2374230" y="-26752"/>
                  <a:pt x="2378758" y="257900"/>
                </a:cubicBezTo>
                <a:lnTo>
                  <a:pt x="370579" y="257780"/>
                </a:lnTo>
                <a:cubicBezTo>
                  <a:pt x="15974" y="226193"/>
                  <a:pt x="3238" y="-12987"/>
                  <a:pt x="0" y="1758"/>
                </a:cubicBezTo>
                <a:close/>
              </a:path>
            </a:pathLst>
          </a:custGeom>
          <a:solidFill>
            <a:srgbClr val="BF300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13476" y="4115723"/>
            <a:ext cx="1915027" cy="1923571"/>
            <a:chOff x="-1143000" y="1828800"/>
            <a:chExt cx="518410" cy="520723"/>
          </a:xfrm>
        </p:grpSpPr>
        <p:sp>
          <p:nvSpPr>
            <p:cNvPr id="19" name="Freeform 143"/>
            <p:cNvSpPr>
              <a:spLocks noChangeAspect="1"/>
            </p:cNvSpPr>
            <p:nvPr/>
          </p:nvSpPr>
          <p:spPr bwMode="black">
            <a:xfrm>
              <a:off x="-996018" y="1828800"/>
              <a:ext cx="174790" cy="95400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4"/>
            <p:cNvSpPr>
              <a:spLocks noChangeAspect="1"/>
            </p:cNvSpPr>
            <p:nvPr/>
          </p:nvSpPr>
          <p:spPr bwMode="black">
            <a:xfrm>
              <a:off x="-894720" y="1880475"/>
              <a:ext cx="170817" cy="97387"/>
            </a:xfrm>
            <a:custGeom>
              <a:avLst/>
              <a:gdLst/>
              <a:ahLst/>
              <a:cxnLst>
                <a:cxn ang="0">
                  <a:pos x="54" y="84"/>
                </a:cxn>
                <a:cxn ang="0">
                  <a:pos x="144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4" y="84"/>
                </a:cxn>
              </a:cxnLst>
              <a:rect l="0" t="0" r="r" b="b"/>
              <a:pathLst>
                <a:path w="144" h="84">
                  <a:moveTo>
                    <a:pt x="54" y="84"/>
                  </a:moveTo>
                  <a:lnTo>
                    <a:pt x="144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4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5"/>
            <p:cNvSpPr>
              <a:spLocks noChangeAspect="1"/>
            </p:cNvSpPr>
            <p:nvPr/>
          </p:nvSpPr>
          <p:spPr bwMode="black">
            <a:xfrm>
              <a:off x="-799380" y="1930161"/>
              <a:ext cx="174790" cy="99375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6"/>
            <p:cNvSpPr>
              <a:spLocks noChangeAspect="1"/>
            </p:cNvSpPr>
            <p:nvPr/>
          </p:nvSpPr>
          <p:spPr bwMode="black">
            <a:xfrm>
              <a:off x="-946363" y="2019599"/>
              <a:ext cx="174790" cy="99375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7"/>
            <p:cNvSpPr>
              <a:spLocks noChangeAspect="1"/>
            </p:cNvSpPr>
            <p:nvPr/>
          </p:nvSpPr>
          <p:spPr bwMode="black">
            <a:xfrm>
              <a:off x="-847050" y="2073261"/>
              <a:ext cx="172803" cy="95400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8"/>
            <p:cNvSpPr>
              <a:spLocks noChangeAspect="1"/>
            </p:cNvSpPr>
            <p:nvPr/>
          </p:nvSpPr>
          <p:spPr bwMode="black">
            <a:xfrm>
              <a:off x="-1091357" y="2107048"/>
              <a:ext cx="170817" cy="101361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6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6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9"/>
            <p:cNvSpPr>
              <a:spLocks noChangeAspect="1"/>
            </p:cNvSpPr>
            <p:nvPr/>
          </p:nvSpPr>
          <p:spPr bwMode="black">
            <a:xfrm>
              <a:off x="-996018" y="2158723"/>
              <a:ext cx="174790" cy="99375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0"/>
            <p:cNvSpPr>
              <a:spLocks noChangeAspect="1"/>
            </p:cNvSpPr>
            <p:nvPr/>
          </p:nvSpPr>
          <p:spPr bwMode="black">
            <a:xfrm>
              <a:off x="-1143000" y="2250148"/>
              <a:ext cx="174790" cy="99375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ectangle 183"/>
          <p:cNvSpPr>
            <a:spLocks noGrp="1" noChangeArrowheads="1"/>
          </p:cNvSpPr>
          <p:nvPr>
            <p:ph type="subTitle" idx="1" hasCustomPrompt="1"/>
          </p:nvPr>
        </p:nvSpPr>
        <p:spPr bwMode="blackWhite">
          <a:xfrm>
            <a:off x="3044100" y="3314701"/>
            <a:ext cx="5884403" cy="533400"/>
          </a:xfrm>
          <a:prstGeom prst="rect">
            <a:avLst/>
          </a:prstGeom>
          <a:ln w="25400" algn="ctr"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Subhead here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3044100" y="2609849"/>
            <a:ext cx="5884403" cy="666751"/>
          </a:xfrm>
          <a:ln w="25400"/>
        </p:spPr>
        <p:txBody>
          <a:bodyPr tIns="91440" bIns="91440" anchor="b"/>
          <a:lstStyle>
            <a:lvl1pPr algn="l">
              <a:spcBef>
                <a:spcPct val="25000"/>
              </a:spcBef>
              <a:defRPr sz="3200" b="1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glow rad="50800">
                    <a:schemeClr val="tx1">
                      <a:lumMod val="85000"/>
                      <a:lumOff val="15000"/>
                      <a:alpha val="26000"/>
                    </a:schemeClr>
                  </a:glow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373906" y="446270"/>
            <a:ext cx="2107026" cy="731577"/>
            <a:chOff x="623328" y="4121150"/>
            <a:chExt cx="1411453" cy="490068"/>
          </a:xfrm>
        </p:grpSpPr>
        <p:pic>
          <p:nvPicPr>
            <p:cNvPr id="45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54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4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5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6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7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8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9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0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1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2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3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4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5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7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9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1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3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52" name="TextBox 51"/>
          <p:cNvSpPr txBox="1"/>
          <p:nvPr userDrawn="1"/>
        </p:nvSpPr>
        <p:spPr>
          <a:xfrm>
            <a:off x="133714" y="5769091"/>
            <a:ext cx="1933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Text Box 1"/>
          <p:cNvSpPr txBox="1">
            <a:spLocks noChangeArrowheads="1"/>
          </p:cNvSpPr>
          <p:nvPr userDrawn="1"/>
        </p:nvSpPr>
        <p:spPr bwMode="black">
          <a:xfrm>
            <a:off x="228600" y="6038272"/>
            <a:ext cx="2278080" cy="615553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</p:spTree>
    <p:extLst>
      <p:ext uri="{BB962C8B-B14F-4D97-AF65-F5344CB8AC3E}">
        <p14:creationId xmlns:p14="http://schemas.microsoft.com/office/powerpoint/2010/main" xmlns="" val="3160051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400" y="1066800"/>
            <a:ext cx="5429250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8352" y="1076324"/>
            <a:ext cx="2809874" cy="1428750"/>
          </a:xfrm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8352" y="2619374"/>
            <a:ext cx="2809874" cy="1514475"/>
          </a:xfrm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8352" y="4238624"/>
            <a:ext cx="2809874" cy="1514475"/>
          </a:xfrm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0547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542260" y="1180213"/>
            <a:ext cx="8368378" cy="45507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08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6069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76069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76473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392144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92144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392548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008219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008219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08623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624294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624294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624698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240369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240369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7240773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76069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776069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776473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2392144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2392144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2392548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4008219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4008219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4008623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5624294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5624294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5624698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240369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/>
          </p:nvPr>
        </p:nvSpPr>
        <p:spPr>
          <a:xfrm>
            <a:off x="7240369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9" hasCustomPrompt="1"/>
          </p:nvPr>
        </p:nvSpPr>
        <p:spPr>
          <a:xfrm>
            <a:off x="7240773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76069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776069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76473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2392144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2392144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45" hasCustomPrompt="1"/>
          </p:nvPr>
        </p:nvSpPr>
        <p:spPr>
          <a:xfrm>
            <a:off x="2392548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6"/>
          </p:nvPr>
        </p:nvSpPr>
        <p:spPr>
          <a:xfrm>
            <a:off x="4008219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7"/>
          </p:nvPr>
        </p:nvSpPr>
        <p:spPr>
          <a:xfrm>
            <a:off x="4008219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4008623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5624294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50"/>
          </p:nvPr>
        </p:nvSpPr>
        <p:spPr>
          <a:xfrm>
            <a:off x="5624294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51" hasCustomPrompt="1"/>
          </p:nvPr>
        </p:nvSpPr>
        <p:spPr>
          <a:xfrm>
            <a:off x="5624698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2"/>
          </p:nvPr>
        </p:nvSpPr>
        <p:spPr>
          <a:xfrm>
            <a:off x="7240369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7240369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240773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0389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6356" y="112705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1387550" y="1127054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6356" y="1850066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06356" y="256776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77821" y="1196166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7781" y="1541761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855837" y="112705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5637031" y="1127054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855837" y="1850066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855837" y="256776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727302" y="1196166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727262" y="1541761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6356" y="357608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3" name="Rectangle 62"/>
          <p:cNvSpPr/>
          <p:nvPr userDrawn="1"/>
        </p:nvSpPr>
        <p:spPr>
          <a:xfrm>
            <a:off x="1387550" y="3576086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06356" y="4299098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06356" y="501679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1477821" y="3645198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1477781" y="3990793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4855837" y="357608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9" name="Rectangle 68"/>
          <p:cNvSpPr/>
          <p:nvPr userDrawn="1"/>
        </p:nvSpPr>
        <p:spPr>
          <a:xfrm>
            <a:off x="5637031" y="3576086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4855837" y="4299098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855837" y="501679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727302" y="3645198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5727262" y="3990793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17518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rls02c\Desktop\newtemplate\industrial_BG2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567"/>
            <a:ext cx="9163051" cy="687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 userDrawn="1"/>
        </p:nvCxnSpPr>
        <p:spPr>
          <a:xfrm>
            <a:off x="-19051" y="3848100"/>
            <a:ext cx="916305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-18151" y="-1"/>
            <a:ext cx="2789926" cy="6871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0"/>
          <p:cNvGrpSpPr/>
          <p:nvPr userDrawn="1"/>
        </p:nvGrpSpPr>
        <p:grpSpPr>
          <a:xfrm>
            <a:off x="2159543" y="4695825"/>
            <a:ext cx="1229800" cy="1235574"/>
            <a:chOff x="6866421" y="109537"/>
            <a:chExt cx="2028825" cy="2038350"/>
          </a:xfrm>
        </p:grpSpPr>
        <p:pic>
          <p:nvPicPr>
            <p:cNvPr id="53" name="Picture 181" descr="Dmd_CHIP_72dpi_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21" y="109537"/>
              <a:ext cx="2028825" cy="2038350"/>
            </a:xfrm>
            <a:prstGeom prst="rect">
              <a:avLst/>
            </a:prstGeom>
            <a:noFill/>
          </p:spPr>
        </p:pic>
        <p:sp>
          <p:nvSpPr>
            <p:cNvPr id="54" name="Rectangle 53"/>
            <p:cNvSpPr/>
            <p:nvPr userDrawn="1"/>
          </p:nvSpPr>
          <p:spPr>
            <a:xfrm rot="18851266">
              <a:off x="7156392" y="418319"/>
              <a:ext cx="1434596" cy="13874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 userDrawn="1"/>
        </p:nvSpPr>
        <p:spPr>
          <a:xfrm>
            <a:off x="6733981" y="-2567"/>
            <a:ext cx="2427271" cy="6568176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7271" h="6568176">
                <a:moveTo>
                  <a:pt x="4486" y="0"/>
                </a:moveTo>
                <a:lnTo>
                  <a:pt x="2427271" y="857"/>
                </a:lnTo>
                <a:cubicBezTo>
                  <a:pt x="2424396" y="2218718"/>
                  <a:pt x="2412894" y="4350315"/>
                  <a:pt x="2410019" y="6568176"/>
                </a:cubicBezTo>
                <a:lnTo>
                  <a:pt x="401840" y="6568056"/>
                </a:lnTo>
                <a:cubicBezTo>
                  <a:pt x="180017" y="6568056"/>
                  <a:pt x="194" y="6388233"/>
                  <a:pt x="194" y="6166410"/>
                </a:cubicBezTo>
                <a:cubicBezTo>
                  <a:pt x="-1251" y="4338102"/>
                  <a:pt x="5931" y="1828308"/>
                  <a:pt x="4486" y="0"/>
                </a:cubicBezTo>
                <a:close/>
              </a:path>
            </a:pathLst>
          </a:custGeom>
          <a:solidFill>
            <a:schemeClr val="accent3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ounded Rectangle 15"/>
          <p:cNvSpPr/>
          <p:nvPr userDrawn="1"/>
        </p:nvSpPr>
        <p:spPr>
          <a:xfrm>
            <a:off x="6767512" y="6307711"/>
            <a:ext cx="2378758" cy="257900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10848"/>
              <a:gd name="connsiteY0" fmla="*/ 0 h 6568176"/>
              <a:gd name="connsiteX1" fmla="*/ 2410019 w 2410848"/>
              <a:gd name="connsiteY1" fmla="*/ 5651158 h 6568176"/>
              <a:gd name="connsiteX2" fmla="*/ 2410019 w 2410848"/>
              <a:gd name="connsiteY2" fmla="*/ 6568176 h 6568176"/>
              <a:gd name="connsiteX3" fmla="*/ 401840 w 2410848"/>
              <a:gd name="connsiteY3" fmla="*/ 6568056 h 6568176"/>
              <a:gd name="connsiteX4" fmla="*/ 194 w 2410848"/>
              <a:gd name="connsiteY4" fmla="*/ 6166410 h 6568176"/>
              <a:gd name="connsiteX5" fmla="*/ 4486 w 2410848"/>
              <a:gd name="connsiteY5" fmla="*/ 0 h 6568176"/>
              <a:gd name="connsiteX0" fmla="*/ 0 w 2414989"/>
              <a:gd name="connsiteY0" fmla="*/ 0 h 2298100"/>
              <a:gd name="connsiteX1" fmla="*/ 2414160 w 2414989"/>
              <a:gd name="connsiteY1" fmla="*/ 1381082 h 2298100"/>
              <a:gd name="connsiteX2" fmla="*/ 2414160 w 2414989"/>
              <a:gd name="connsiteY2" fmla="*/ 2298100 h 2298100"/>
              <a:gd name="connsiteX3" fmla="*/ 405981 w 2414989"/>
              <a:gd name="connsiteY3" fmla="*/ 2297980 h 2298100"/>
              <a:gd name="connsiteX4" fmla="*/ 4335 w 2414989"/>
              <a:gd name="connsiteY4" fmla="*/ 1896334 h 2298100"/>
              <a:gd name="connsiteX5" fmla="*/ 0 w 2414989"/>
              <a:gd name="connsiteY5" fmla="*/ 0 h 2298100"/>
              <a:gd name="connsiteX0" fmla="*/ 0 w 2410654"/>
              <a:gd name="connsiteY0" fmla="*/ 522286 h 924052"/>
              <a:gd name="connsiteX1" fmla="*/ 2409825 w 2410654"/>
              <a:gd name="connsiteY1" fmla="*/ 7034 h 924052"/>
              <a:gd name="connsiteX2" fmla="*/ 2409825 w 2410654"/>
              <a:gd name="connsiteY2" fmla="*/ 924052 h 924052"/>
              <a:gd name="connsiteX3" fmla="*/ 401646 w 2410654"/>
              <a:gd name="connsiteY3" fmla="*/ 923932 h 924052"/>
              <a:gd name="connsiteX4" fmla="*/ 0 w 2410654"/>
              <a:gd name="connsiteY4" fmla="*/ 522286 h 924052"/>
              <a:gd name="connsiteX0" fmla="*/ 0 w 2410654"/>
              <a:gd name="connsiteY0" fmla="*/ 1410949 h 1812715"/>
              <a:gd name="connsiteX1" fmla="*/ 2409825 w 2410654"/>
              <a:gd name="connsiteY1" fmla="*/ 895697 h 1812715"/>
              <a:gd name="connsiteX2" fmla="*/ 2409825 w 2410654"/>
              <a:gd name="connsiteY2" fmla="*/ 1812715 h 1812715"/>
              <a:gd name="connsiteX3" fmla="*/ 401646 w 2410654"/>
              <a:gd name="connsiteY3" fmla="*/ 1812595 h 1812715"/>
              <a:gd name="connsiteX4" fmla="*/ 0 w 2410654"/>
              <a:gd name="connsiteY4" fmla="*/ 1410949 h 181271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595858 h 997624"/>
              <a:gd name="connsiteX1" fmla="*/ 2409825 w 2410654"/>
              <a:gd name="connsiteY1" fmla="*/ 598191 h 997624"/>
              <a:gd name="connsiteX2" fmla="*/ 2409825 w 2410654"/>
              <a:gd name="connsiteY2" fmla="*/ 997624 h 997624"/>
              <a:gd name="connsiteX3" fmla="*/ 401646 w 2410654"/>
              <a:gd name="connsiteY3" fmla="*/ 997504 h 997624"/>
              <a:gd name="connsiteX4" fmla="*/ 0 w 2410654"/>
              <a:gd name="connsiteY4" fmla="*/ 595858 h 99762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58923"/>
              <a:gd name="connsiteY0" fmla="*/ 58047 h 459813"/>
              <a:gd name="connsiteX1" fmla="*/ 2402263 w 2558923"/>
              <a:gd name="connsiteY1" fmla="*/ 44838 h 459813"/>
              <a:gd name="connsiteX2" fmla="*/ 2409825 w 2558923"/>
              <a:gd name="connsiteY2" fmla="*/ 459813 h 459813"/>
              <a:gd name="connsiteX3" fmla="*/ 401646 w 2558923"/>
              <a:gd name="connsiteY3" fmla="*/ 459693 h 459813"/>
              <a:gd name="connsiteX4" fmla="*/ 0 w 2558923"/>
              <a:gd name="connsiteY4" fmla="*/ 58047 h 459813"/>
              <a:gd name="connsiteX0" fmla="*/ 0 w 2409825"/>
              <a:gd name="connsiteY0" fmla="*/ 58047 h 459813"/>
              <a:gd name="connsiteX1" fmla="*/ 2402263 w 2409825"/>
              <a:gd name="connsiteY1" fmla="*/ 44838 h 459813"/>
              <a:gd name="connsiteX2" fmla="*/ 2409825 w 2409825"/>
              <a:gd name="connsiteY2" fmla="*/ 459813 h 459813"/>
              <a:gd name="connsiteX3" fmla="*/ 401646 w 2409825"/>
              <a:gd name="connsiteY3" fmla="*/ 459693 h 459813"/>
              <a:gd name="connsiteX4" fmla="*/ 0 w 2409825"/>
              <a:gd name="connsiteY4" fmla="*/ 58047 h 459813"/>
              <a:gd name="connsiteX0" fmla="*/ 0 w 2409825"/>
              <a:gd name="connsiteY0" fmla="*/ 31845 h 433611"/>
              <a:gd name="connsiteX1" fmla="*/ 2402263 w 2409825"/>
              <a:gd name="connsiteY1" fmla="*/ 18636 h 433611"/>
              <a:gd name="connsiteX2" fmla="*/ 2409825 w 2409825"/>
              <a:gd name="connsiteY2" fmla="*/ 433611 h 433611"/>
              <a:gd name="connsiteX3" fmla="*/ 401646 w 2409825"/>
              <a:gd name="connsiteY3" fmla="*/ 433491 h 433611"/>
              <a:gd name="connsiteX4" fmla="*/ 0 w 2409825"/>
              <a:gd name="connsiteY4" fmla="*/ 31845 h 433611"/>
              <a:gd name="connsiteX0" fmla="*/ 0 w 2409825"/>
              <a:gd name="connsiteY0" fmla="*/ 13209 h 414975"/>
              <a:gd name="connsiteX1" fmla="*/ 2402263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12835"/>
              <a:gd name="connsiteY0" fmla="*/ 13209 h 414975"/>
              <a:gd name="connsiteX1" fmla="*/ 2412835 w 2412835"/>
              <a:gd name="connsiteY1" fmla="*/ 0 h 414975"/>
              <a:gd name="connsiteX2" fmla="*/ 2409825 w 2412835"/>
              <a:gd name="connsiteY2" fmla="*/ 414975 h 414975"/>
              <a:gd name="connsiteX3" fmla="*/ 401646 w 2412835"/>
              <a:gd name="connsiteY3" fmla="*/ 414855 h 414975"/>
              <a:gd name="connsiteX4" fmla="*/ 0 w 2412835"/>
              <a:gd name="connsiteY4" fmla="*/ 13209 h 414975"/>
              <a:gd name="connsiteX0" fmla="*/ 0 w 2409825"/>
              <a:gd name="connsiteY0" fmla="*/ 13209 h 414975"/>
              <a:gd name="connsiteX1" fmla="*/ 2407549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09825"/>
              <a:gd name="connsiteY0" fmla="*/ 0 h 401766"/>
              <a:gd name="connsiteX1" fmla="*/ 2407549 w 2409825"/>
              <a:gd name="connsiteY1" fmla="*/ 2647 h 401766"/>
              <a:gd name="connsiteX2" fmla="*/ 2409825 w 2409825"/>
              <a:gd name="connsiteY2" fmla="*/ 401766 h 401766"/>
              <a:gd name="connsiteX3" fmla="*/ 401646 w 2409825"/>
              <a:gd name="connsiteY3" fmla="*/ 401646 h 401766"/>
              <a:gd name="connsiteX4" fmla="*/ 0 w 2409825"/>
              <a:gd name="connsiteY4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75268 w 2585093"/>
              <a:gd name="connsiteY0" fmla="*/ 0 h 401766"/>
              <a:gd name="connsiteX1" fmla="*/ 2582817 w 2585093"/>
              <a:gd name="connsiteY1" fmla="*/ 2647 h 401766"/>
              <a:gd name="connsiteX2" fmla="*/ 2585093 w 2585093"/>
              <a:gd name="connsiteY2" fmla="*/ 401766 h 401766"/>
              <a:gd name="connsiteX3" fmla="*/ 576914 w 2585093"/>
              <a:gd name="connsiteY3" fmla="*/ 401646 h 401766"/>
              <a:gd name="connsiteX4" fmla="*/ 203266 w 2585093"/>
              <a:gd name="connsiteY4" fmla="*/ 148693 h 401766"/>
              <a:gd name="connsiteX5" fmla="*/ 175268 w 2585093"/>
              <a:gd name="connsiteY5" fmla="*/ 0 h 401766"/>
              <a:gd name="connsiteX0" fmla="*/ 141764 w 2523591"/>
              <a:gd name="connsiteY0" fmla="*/ 154726 h 407799"/>
              <a:gd name="connsiteX1" fmla="*/ 2521315 w 2523591"/>
              <a:gd name="connsiteY1" fmla="*/ 8680 h 407799"/>
              <a:gd name="connsiteX2" fmla="*/ 2523591 w 2523591"/>
              <a:gd name="connsiteY2" fmla="*/ 407799 h 407799"/>
              <a:gd name="connsiteX3" fmla="*/ 515412 w 2523591"/>
              <a:gd name="connsiteY3" fmla="*/ 407679 h 407799"/>
              <a:gd name="connsiteX4" fmla="*/ 141764 w 2523591"/>
              <a:gd name="connsiteY4" fmla="*/ 154726 h 407799"/>
              <a:gd name="connsiteX0" fmla="*/ 398 w 2382225"/>
              <a:gd name="connsiteY0" fmla="*/ 151214 h 404287"/>
              <a:gd name="connsiteX1" fmla="*/ 2379949 w 2382225"/>
              <a:gd name="connsiteY1" fmla="*/ 5168 h 404287"/>
              <a:gd name="connsiteX2" fmla="*/ 2382225 w 2382225"/>
              <a:gd name="connsiteY2" fmla="*/ 404287 h 404287"/>
              <a:gd name="connsiteX3" fmla="*/ 374046 w 2382225"/>
              <a:gd name="connsiteY3" fmla="*/ 404167 h 404287"/>
              <a:gd name="connsiteX4" fmla="*/ 398 w 2382225"/>
              <a:gd name="connsiteY4" fmla="*/ 151214 h 404287"/>
              <a:gd name="connsiteX0" fmla="*/ 184 w 2382011"/>
              <a:gd name="connsiteY0" fmla="*/ 151283 h 404356"/>
              <a:gd name="connsiteX1" fmla="*/ 2379735 w 2382011"/>
              <a:gd name="connsiteY1" fmla="*/ 5237 h 404356"/>
              <a:gd name="connsiteX2" fmla="*/ 2382011 w 2382011"/>
              <a:gd name="connsiteY2" fmla="*/ 404356 h 404356"/>
              <a:gd name="connsiteX3" fmla="*/ 373832 w 2382011"/>
              <a:gd name="connsiteY3" fmla="*/ 404236 h 404356"/>
              <a:gd name="connsiteX4" fmla="*/ 184 w 2382011"/>
              <a:gd name="connsiteY4" fmla="*/ 151283 h 404356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141504 w 2523331"/>
              <a:gd name="connsiteY0" fmla="*/ 48576 h 301649"/>
              <a:gd name="connsiteX1" fmla="*/ 2517525 w 2523331"/>
              <a:gd name="connsiteY1" fmla="*/ 22567 h 301649"/>
              <a:gd name="connsiteX2" fmla="*/ 2523331 w 2523331"/>
              <a:gd name="connsiteY2" fmla="*/ 301649 h 301649"/>
              <a:gd name="connsiteX3" fmla="*/ 515152 w 2523331"/>
              <a:gd name="connsiteY3" fmla="*/ 301529 h 301649"/>
              <a:gd name="connsiteX4" fmla="*/ 141504 w 2523331"/>
              <a:gd name="connsiteY4" fmla="*/ 48576 h 301649"/>
              <a:gd name="connsiteX0" fmla="*/ 141504 w 2523331"/>
              <a:gd name="connsiteY0" fmla="*/ 33303 h 286376"/>
              <a:gd name="connsiteX1" fmla="*/ 2517525 w 2523331"/>
              <a:gd name="connsiteY1" fmla="*/ 7294 h 286376"/>
              <a:gd name="connsiteX2" fmla="*/ 2523331 w 2523331"/>
              <a:gd name="connsiteY2" fmla="*/ 286376 h 286376"/>
              <a:gd name="connsiteX3" fmla="*/ 515152 w 2523331"/>
              <a:gd name="connsiteY3" fmla="*/ 286256 h 286376"/>
              <a:gd name="connsiteX4" fmla="*/ 141504 w 2523331"/>
              <a:gd name="connsiteY4" fmla="*/ 33303 h 286376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1296 h 254369"/>
              <a:gd name="connsiteX1" fmla="*/ 2372491 w 2381827"/>
              <a:gd name="connsiteY1" fmla="*/ 0 h 254369"/>
              <a:gd name="connsiteX2" fmla="*/ 2381827 w 2381827"/>
              <a:gd name="connsiteY2" fmla="*/ 254369 h 254369"/>
              <a:gd name="connsiteX3" fmla="*/ 373648 w 2381827"/>
              <a:gd name="connsiteY3" fmla="*/ 254249 h 254369"/>
              <a:gd name="connsiteX4" fmla="*/ 0 w 2381827"/>
              <a:gd name="connsiteY4" fmla="*/ 1296 h 254369"/>
              <a:gd name="connsiteX0" fmla="*/ 0 w 2381827"/>
              <a:gd name="connsiteY0" fmla="*/ 4827 h 257900"/>
              <a:gd name="connsiteX1" fmla="*/ 2379552 w 2381827"/>
              <a:gd name="connsiteY1" fmla="*/ 0 h 257900"/>
              <a:gd name="connsiteX2" fmla="*/ 2381827 w 2381827"/>
              <a:gd name="connsiteY2" fmla="*/ 257900 h 257900"/>
              <a:gd name="connsiteX3" fmla="*/ 373648 w 2381827"/>
              <a:gd name="connsiteY3" fmla="*/ 257780 h 257900"/>
              <a:gd name="connsiteX4" fmla="*/ 0 w 2381827"/>
              <a:gd name="connsiteY4" fmla="*/ 4827 h 257900"/>
              <a:gd name="connsiteX0" fmla="*/ 0 w 2378758"/>
              <a:gd name="connsiteY0" fmla="*/ 1758 h 257900"/>
              <a:gd name="connsiteX1" fmla="*/ 2376483 w 2378758"/>
              <a:gd name="connsiteY1" fmla="*/ 0 h 257900"/>
              <a:gd name="connsiteX2" fmla="*/ 2378758 w 2378758"/>
              <a:gd name="connsiteY2" fmla="*/ 257900 h 257900"/>
              <a:gd name="connsiteX3" fmla="*/ 370579 w 2378758"/>
              <a:gd name="connsiteY3" fmla="*/ 257780 h 257900"/>
              <a:gd name="connsiteX4" fmla="*/ 0 w 2378758"/>
              <a:gd name="connsiteY4" fmla="*/ 1758 h 2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8758" h="257900">
                <a:moveTo>
                  <a:pt x="0" y="1758"/>
                </a:moveTo>
                <a:lnTo>
                  <a:pt x="2376483" y="0"/>
                </a:lnTo>
                <a:cubicBezTo>
                  <a:pt x="2378576" y="204595"/>
                  <a:pt x="2374230" y="-26752"/>
                  <a:pt x="2378758" y="257900"/>
                </a:cubicBezTo>
                <a:lnTo>
                  <a:pt x="370579" y="257780"/>
                </a:lnTo>
                <a:cubicBezTo>
                  <a:pt x="15974" y="226193"/>
                  <a:pt x="3238" y="-12987"/>
                  <a:pt x="0" y="1758"/>
                </a:cubicBezTo>
                <a:close/>
              </a:path>
            </a:pathLst>
          </a:custGeom>
          <a:solidFill>
            <a:schemeClr val="accent3">
              <a:lumMod val="75000"/>
              <a:alpha val="3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7047" name="Rectangle 183"/>
          <p:cNvSpPr>
            <a:spLocks noGrp="1" noChangeArrowheads="1"/>
          </p:cNvSpPr>
          <p:nvPr>
            <p:ph type="subTitle" idx="1" hasCustomPrompt="1"/>
          </p:nvPr>
        </p:nvSpPr>
        <p:spPr bwMode="blackWhite">
          <a:xfrm>
            <a:off x="3044100" y="3314701"/>
            <a:ext cx="5884403" cy="533400"/>
          </a:xfrm>
          <a:prstGeom prst="rect">
            <a:avLst/>
          </a:prstGeom>
          <a:ln w="25400" algn="ctr"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Subhead here</a:t>
            </a:r>
          </a:p>
        </p:txBody>
      </p:sp>
      <p:sp>
        <p:nvSpPr>
          <p:cNvPr id="37046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3044100" y="2609849"/>
            <a:ext cx="5884403" cy="666751"/>
          </a:xfrm>
          <a:ln w="25400"/>
        </p:spPr>
        <p:txBody>
          <a:bodyPr tIns="91440" bIns="91440" anchor="b"/>
          <a:lstStyle>
            <a:lvl1pPr algn="l">
              <a:spcBef>
                <a:spcPct val="25000"/>
              </a:spcBef>
              <a:defRPr sz="3200" b="1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glow rad="50800">
                    <a:schemeClr val="accent4">
                      <a:satMod val="175000"/>
                      <a:alpha val="26000"/>
                    </a:schemeClr>
                  </a:glow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1029" name="Picture 5" descr="C:\Users\rls02c\Desktop\newtemplate\Industrial_Generic_cutout_PPT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714" t="15368" r="19766" b="16175"/>
          <a:stretch/>
        </p:blipFill>
        <p:spPr bwMode="auto">
          <a:xfrm>
            <a:off x="6007131" y="3434542"/>
            <a:ext cx="3154121" cy="31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 userDrawn="1"/>
        </p:nvSpPr>
        <p:spPr>
          <a:xfrm>
            <a:off x="133714" y="5769091"/>
            <a:ext cx="1933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 Box 1"/>
          <p:cNvSpPr txBox="1">
            <a:spLocks noChangeArrowheads="1"/>
          </p:cNvSpPr>
          <p:nvPr userDrawn="1"/>
        </p:nvSpPr>
        <p:spPr bwMode="black">
          <a:xfrm>
            <a:off x="228600" y="6038272"/>
            <a:ext cx="2278080" cy="615553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373906" y="446270"/>
            <a:ext cx="2107026" cy="731577"/>
            <a:chOff x="623328" y="4121150"/>
            <a:chExt cx="1411453" cy="490068"/>
          </a:xfrm>
        </p:grpSpPr>
        <p:pic>
          <p:nvPicPr>
            <p:cNvPr id="38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52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40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3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0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4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5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6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7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8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129957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6946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36947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536946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2228134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919321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5610509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7301694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2">
                  <a:lumMod val="90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28134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3919321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5610509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7301694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2228134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3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919321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610509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301694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37605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2228134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931715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5610509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7301694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545956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6225"/>
            <a:ext cx="827722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399" y="1062312"/>
            <a:ext cx="8277225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7448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\\10.81.250.100\wip\CORP\COR\_2011_Brand_Refresh\COR-P22374_Corp_PowerPoint_Template\Graphics\Lindsey_PPT build\elements\PPT_ORGBG_OP9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052" y="0"/>
            <a:ext cx="916305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-19051" y="3848100"/>
            <a:ext cx="916305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-18151" y="0"/>
            <a:ext cx="278992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2159543" y="4695825"/>
            <a:ext cx="1229800" cy="1235574"/>
            <a:chOff x="6866421" y="109537"/>
            <a:chExt cx="2028825" cy="2038350"/>
          </a:xfrm>
        </p:grpSpPr>
        <p:pic>
          <p:nvPicPr>
            <p:cNvPr id="56" name="Picture 181" descr="Dmd_CHIP_72dpi_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21" y="109537"/>
              <a:ext cx="2028825" cy="2038350"/>
            </a:xfrm>
            <a:prstGeom prst="rect">
              <a:avLst/>
            </a:prstGeom>
            <a:noFill/>
          </p:spPr>
        </p:pic>
        <p:sp>
          <p:nvSpPr>
            <p:cNvPr id="57" name="Rectangle 56"/>
            <p:cNvSpPr/>
            <p:nvPr userDrawn="1"/>
          </p:nvSpPr>
          <p:spPr>
            <a:xfrm rot="18851266">
              <a:off x="7156392" y="418319"/>
              <a:ext cx="1434596" cy="13874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 userDrawn="1"/>
        </p:nvSpPr>
        <p:spPr>
          <a:xfrm>
            <a:off x="6733981" y="-2567"/>
            <a:ext cx="2427271" cy="6568176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7271" h="6568176">
                <a:moveTo>
                  <a:pt x="4486" y="0"/>
                </a:moveTo>
                <a:lnTo>
                  <a:pt x="2427271" y="857"/>
                </a:lnTo>
                <a:cubicBezTo>
                  <a:pt x="2424396" y="2218718"/>
                  <a:pt x="2412894" y="4350315"/>
                  <a:pt x="2410019" y="6568176"/>
                </a:cubicBezTo>
                <a:lnTo>
                  <a:pt x="401840" y="6568056"/>
                </a:lnTo>
                <a:cubicBezTo>
                  <a:pt x="180017" y="6568056"/>
                  <a:pt x="194" y="6388233"/>
                  <a:pt x="194" y="6166410"/>
                </a:cubicBezTo>
                <a:cubicBezTo>
                  <a:pt x="-1251" y="4338102"/>
                  <a:pt x="5931" y="1828308"/>
                  <a:pt x="4486" y="0"/>
                </a:cubicBezTo>
                <a:close/>
              </a:path>
            </a:pathLst>
          </a:custGeom>
          <a:gradFill flip="none" rotWithShape="1">
            <a:gsLst>
              <a:gs pos="0">
                <a:srgbClr val="A02908">
                  <a:alpha val="19000"/>
                </a:srgbClr>
              </a:gs>
              <a:gs pos="50000">
                <a:srgbClr val="F43E0C">
                  <a:alpha val="34000"/>
                </a:srgbClr>
              </a:gs>
              <a:gs pos="100000">
                <a:srgbClr val="FF7F15">
                  <a:alpha val="19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5"/>
          <p:cNvSpPr/>
          <p:nvPr userDrawn="1"/>
        </p:nvSpPr>
        <p:spPr>
          <a:xfrm>
            <a:off x="6767512" y="6307711"/>
            <a:ext cx="2378758" cy="257900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10848"/>
              <a:gd name="connsiteY0" fmla="*/ 0 h 6568176"/>
              <a:gd name="connsiteX1" fmla="*/ 2410019 w 2410848"/>
              <a:gd name="connsiteY1" fmla="*/ 5651158 h 6568176"/>
              <a:gd name="connsiteX2" fmla="*/ 2410019 w 2410848"/>
              <a:gd name="connsiteY2" fmla="*/ 6568176 h 6568176"/>
              <a:gd name="connsiteX3" fmla="*/ 401840 w 2410848"/>
              <a:gd name="connsiteY3" fmla="*/ 6568056 h 6568176"/>
              <a:gd name="connsiteX4" fmla="*/ 194 w 2410848"/>
              <a:gd name="connsiteY4" fmla="*/ 6166410 h 6568176"/>
              <a:gd name="connsiteX5" fmla="*/ 4486 w 2410848"/>
              <a:gd name="connsiteY5" fmla="*/ 0 h 6568176"/>
              <a:gd name="connsiteX0" fmla="*/ 0 w 2414989"/>
              <a:gd name="connsiteY0" fmla="*/ 0 h 2298100"/>
              <a:gd name="connsiteX1" fmla="*/ 2414160 w 2414989"/>
              <a:gd name="connsiteY1" fmla="*/ 1381082 h 2298100"/>
              <a:gd name="connsiteX2" fmla="*/ 2414160 w 2414989"/>
              <a:gd name="connsiteY2" fmla="*/ 2298100 h 2298100"/>
              <a:gd name="connsiteX3" fmla="*/ 405981 w 2414989"/>
              <a:gd name="connsiteY3" fmla="*/ 2297980 h 2298100"/>
              <a:gd name="connsiteX4" fmla="*/ 4335 w 2414989"/>
              <a:gd name="connsiteY4" fmla="*/ 1896334 h 2298100"/>
              <a:gd name="connsiteX5" fmla="*/ 0 w 2414989"/>
              <a:gd name="connsiteY5" fmla="*/ 0 h 2298100"/>
              <a:gd name="connsiteX0" fmla="*/ 0 w 2410654"/>
              <a:gd name="connsiteY0" fmla="*/ 522286 h 924052"/>
              <a:gd name="connsiteX1" fmla="*/ 2409825 w 2410654"/>
              <a:gd name="connsiteY1" fmla="*/ 7034 h 924052"/>
              <a:gd name="connsiteX2" fmla="*/ 2409825 w 2410654"/>
              <a:gd name="connsiteY2" fmla="*/ 924052 h 924052"/>
              <a:gd name="connsiteX3" fmla="*/ 401646 w 2410654"/>
              <a:gd name="connsiteY3" fmla="*/ 923932 h 924052"/>
              <a:gd name="connsiteX4" fmla="*/ 0 w 2410654"/>
              <a:gd name="connsiteY4" fmla="*/ 522286 h 924052"/>
              <a:gd name="connsiteX0" fmla="*/ 0 w 2410654"/>
              <a:gd name="connsiteY0" fmla="*/ 1410949 h 1812715"/>
              <a:gd name="connsiteX1" fmla="*/ 2409825 w 2410654"/>
              <a:gd name="connsiteY1" fmla="*/ 895697 h 1812715"/>
              <a:gd name="connsiteX2" fmla="*/ 2409825 w 2410654"/>
              <a:gd name="connsiteY2" fmla="*/ 1812715 h 1812715"/>
              <a:gd name="connsiteX3" fmla="*/ 401646 w 2410654"/>
              <a:gd name="connsiteY3" fmla="*/ 1812595 h 1812715"/>
              <a:gd name="connsiteX4" fmla="*/ 0 w 2410654"/>
              <a:gd name="connsiteY4" fmla="*/ 1410949 h 181271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1018872 h 1711185"/>
              <a:gd name="connsiteX1" fmla="*/ 2409825 w 2410654"/>
              <a:gd name="connsiteY1" fmla="*/ 1021205 h 1711185"/>
              <a:gd name="connsiteX2" fmla="*/ 2409825 w 2410654"/>
              <a:gd name="connsiteY2" fmla="*/ 1420638 h 1711185"/>
              <a:gd name="connsiteX3" fmla="*/ 401646 w 2410654"/>
              <a:gd name="connsiteY3" fmla="*/ 1420518 h 1711185"/>
              <a:gd name="connsiteX4" fmla="*/ 0 w 2410654"/>
              <a:gd name="connsiteY4" fmla="*/ 1018872 h 1711185"/>
              <a:gd name="connsiteX0" fmla="*/ 0 w 2410654"/>
              <a:gd name="connsiteY0" fmla="*/ 595858 h 997624"/>
              <a:gd name="connsiteX1" fmla="*/ 2409825 w 2410654"/>
              <a:gd name="connsiteY1" fmla="*/ 598191 h 997624"/>
              <a:gd name="connsiteX2" fmla="*/ 2409825 w 2410654"/>
              <a:gd name="connsiteY2" fmla="*/ 997624 h 997624"/>
              <a:gd name="connsiteX3" fmla="*/ 401646 w 2410654"/>
              <a:gd name="connsiteY3" fmla="*/ 997504 h 997624"/>
              <a:gd name="connsiteX4" fmla="*/ 0 w 2410654"/>
              <a:gd name="connsiteY4" fmla="*/ 595858 h 99762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418453"/>
              <a:gd name="connsiteY0" fmla="*/ 919548 h 1321314"/>
              <a:gd name="connsiteX1" fmla="*/ 2418451 w 2418453"/>
              <a:gd name="connsiteY1" fmla="*/ 93745 h 1321314"/>
              <a:gd name="connsiteX2" fmla="*/ 2409825 w 2418453"/>
              <a:gd name="connsiteY2" fmla="*/ 1321314 h 1321314"/>
              <a:gd name="connsiteX3" fmla="*/ 401646 w 2418453"/>
              <a:gd name="connsiteY3" fmla="*/ 1321194 h 1321314"/>
              <a:gd name="connsiteX4" fmla="*/ 0 w 2418453"/>
              <a:gd name="connsiteY4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92601"/>
              <a:gd name="connsiteY0" fmla="*/ 919548 h 1321314"/>
              <a:gd name="connsiteX1" fmla="*/ 2418451 w 2592601"/>
              <a:gd name="connsiteY1" fmla="*/ 93745 h 1321314"/>
              <a:gd name="connsiteX2" fmla="*/ 2402263 w 2592601"/>
              <a:gd name="connsiteY2" fmla="*/ 906339 h 1321314"/>
              <a:gd name="connsiteX3" fmla="*/ 2409825 w 2592601"/>
              <a:gd name="connsiteY3" fmla="*/ 1321314 h 1321314"/>
              <a:gd name="connsiteX4" fmla="*/ 401646 w 2592601"/>
              <a:gd name="connsiteY4" fmla="*/ 1321194 h 1321314"/>
              <a:gd name="connsiteX5" fmla="*/ 0 w 2592601"/>
              <a:gd name="connsiteY5" fmla="*/ 919548 h 1321314"/>
              <a:gd name="connsiteX0" fmla="*/ 0 w 2558923"/>
              <a:gd name="connsiteY0" fmla="*/ 58047 h 459813"/>
              <a:gd name="connsiteX1" fmla="*/ 2402263 w 2558923"/>
              <a:gd name="connsiteY1" fmla="*/ 44838 h 459813"/>
              <a:gd name="connsiteX2" fmla="*/ 2409825 w 2558923"/>
              <a:gd name="connsiteY2" fmla="*/ 459813 h 459813"/>
              <a:gd name="connsiteX3" fmla="*/ 401646 w 2558923"/>
              <a:gd name="connsiteY3" fmla="*/ 459693 h 459813"/>
              <a:gd name="connsiteX4" fmla="*/ 0 w 2558923"/>
              <a:gd name="connsiteY4" fmla="*/ 58047 h 459813"/>
              <a:gd name="connsiteX0" fmla="*/ 0 w 2409825"/>
              <a:gd name="connsiteY0" fmla="*/ 58047 h 459813"/>
              <a:gd name="connsiteX1" fmla="*/ 2402263 w 2409825"/>
              <a:gd name="connsiteY1" fmla="*/ 44838 h 459813"/>
              <a:gd name="connsiteX2" fmla="*/ 2409825 w 2409825"/>
              <a:gd name="connsiteY2" fmla="*/ 459813 h 459813"/>
              <a:gd name="connsiteX3" fmla="*/ 401646 w 2409825"/>
              <a:gd name="connsiteY3" fmla="*/ 459693 h 459813"/>
              <a:gd name="connsiteX4" fmla="*/ 0 w 2409825"/>
              <a:gd name="connsiteY4" fmla="*/ 58047 h 459813"/>
              <a:gd name="connsiteX0" fmla="*/ 0 w 2409825"/>
              <a:gd name="connsiteY0" fmla="*/ 31845 h 433611"/>
              <a:gd name="connsiteX1" fmla="*/ 2402263 w 2409825"/>
              <a:gd name="connsiteY1" fmla="*/ 18636 h 433611"/>
              <a:gd name="connsiteX2" fmla="*/ 2409825 w 2409825"/>
              <a:gd name="connsiteY2" fmla="*/ 433611 h 433611"/>
              <a:gd name="connsiteX3" fmla="*/ 401646 w 2409825"/>
              <a:gd name="connsiteY3" fmla="*/ 433491 h 433611"/>
              <a:gd name="connsiteX4" fmla="*/ 0 w 2409825"/>
              <a:gd name="connsiteY4" fmla="*/ 31845 h 433611"/>
              <a:gd name="connsiteX0" fmla="*/ 0 w 2409825"/>
              <a:gd name="connsiteY0" fmla="*/ 13209 h 414975"/>
              <a:gd name="connsiteX1" fmla="*/ 2402263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12835"/>
              <a:gd name="connsiteY0" fmla="*/ 13209 h 414975"/>
              <a:gd name="connsiteX1" fmla="*/ 2412835 w 2412835"/>
              <a:gd name="connsiteY1" fmla="*/ 0 h 414975"/>
              <a:gd name="connsiteX2" fmla="*/ 2409825 w 2412835"/>
              <a:gd name="connsiteY2" fmla="*/ 414975 h 414975"/>
              <a:gd name="connsiteX3" fmla="*/ 401646 w 2412835"/>
              <a:gd name="connsiteY3" fmla="*/ 414855 h 414975"/>
              <a:gd name="connsiteX4" fmla="*/ 0 w 2412835"/>
              <a:gd name="connsiteY4" fmla="*/ 13209 h 414975"/>
              <a:gd name="connsiteX0" fmla="*/ 0 w 2409825"/>
              <a:gd name="connsiteY0" fmla="*/ 13209 h 414975"/>
              <a:gd name="connsiteX1" fmla="*/ 2407549 w 2409825"/>
              <a:gd name="connsiteY1" fmla="*/ 0 h 414975"/>
              <a:gd name="connsiteX2" fmla="*/ 2409825 w 2409825"/>
              <a:gd name="connsiteY2" fmla="*/ 414975 h 414975"/>
              <a:gd name="connsiteX3" fmla="*/ 401646 w 2409825"/>
              <a:gd name="connsiteY3" fmla="*/ 414855 h 414975"/>
              <a:gd name="connsiteX4" fmla="*/ 0 w 2409825"/>
              <a:gd name="connsiteY4" fmla="*/ 13209 h 414975"/>
              <a:gd name="connsiteX0" fmla="*/ 0 w 2409825"/>
              <a:gd name="connsiteY0" fmla="*/ 0 h 401766"/>
              <a:gd name="connsiteX1" fmla="*/ 2407549 w 2409825"/>
              <a:gd name="connsiteY1" fmla="*/ 2647 h 401766"/>
              <a:gd name="connsiteX2" fmla="*/ 2409825 w 2409825"/>
              <a:gd name="connsiteY2" fmla="*/ 401766 h 401766"/>
              <a:gd name="connsiteX3" fmla="*/ 401646 w 2409825"/>
              <a:gd name="connsiteY3" fmla="*/ 401646 h 401766"/>
              <a:gd name="connsiteX4" fmla="*/ 0 w 2409825"/>
              <a:gd name="connsiteY4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84062 w 2593887"/>
              <a:gd name="connsiteY0" fmla="*/ 0 h 401766"/>
              <a:gd name="connsiteX1" fmla="*/ 2591611 w 2593887"/>
              <a:gd name="connsiteY1" fmla="*/ 2647 h 401766"/>
              <a:gd name="connsiteX2" fmla="*/ 2593887 w 2593887"/>
              <a:gd name="connsiteY2" fmla="*/ 401766 h 401766"/>
              <a:gd name="connsiteX3" fmla="*/ 585708 w 2593887"/>
              <a:gd name="connsiteY3" fmla="*/ 401646 h 401766"/>
              <a:gd name="connsiteX4" fmla="*/ 212060 w 2593887"/>
              <a:gd name="connsiteY4" fmla="*/ 148693 h 401766"/>
              <a:gd name="connsiteX5" fmla="*/ 184062 w 2593887"/>
              <a:gd name="connsiteY5" fmla="*/ 0 h 401766"/>
              <a:gd name="connsiteX0" fmla="*/ 175268 w 2585093"/>
              <a:gd name="connsiteY0" fmla="*/ 0 h 401766"/>
              <a:gd name="connsiteX1" fmla="*/ 2582817 w 2585093"/>
              <a:gd name="connsiteY1" fmla="*/ 2647 h 401766"/>
              <a:gd name="connsiteX2" fmla="*/ 2585093 w 2585093"/>
              <a:gd name="connsiteY2" fmla="*/ 401766 h 401766"/>
              <a:gd name="connsiteX3" fmla="*/ 576914 w 2585093"/>
              <a:gd name="connsiteY3" fmla="*/ 401646 h 401766"/>
              <a:gd name="connsiteX4" fmla="*/ 203266 w 2585093"/>
              <a:gd name="connsiteY4" fmla="*/ 148693 h 401766"/>
              <a:gd name="connsiteX5" fmla="*/ 175268 w 2585093"/>
              <a:gd name="connsiteY5" fmla="*/ 0 h 401766"/>
              <a:gd name="connsiteX0" fmla="*/ 141764 w 2523591"/>
              <a:gd name="connsiteY0" fmla="*/ 154726 h 407799"/>
              <a:gd name="connsiteX1" fmla="*/ 2521315 w 2523591"/>
              <a:gd name="connsiteY1" fmla="*/ 8680 h 407799"/>
              <a:gd name="connsiteX2" fmla="*/ 2523591 w 2523591"/>
              <a:gd name="connsiteY2" fmla="*/ 407799 h 407799"/>
              <a:gd name="connsiteX3" fmla="*/ 515412 w 2523591"/>
              <a:gd name="connsiteY3" fmla="*/ 407679 h 407799"/>
              <a:gd name="connsiteX4" fmla="*/ 141764 w 2523591"/>
              <a:gd name="connsiteY4" fmla="*/ 154726 h 407799"/>
              <a:gd name="connsiteX0" fmla="*/ 398 w 2382225"/>
              <a:gd name="connsiteY0" fmla="*/ 151214 h 404287"/>
              <a:gd name="connsiteX1" fmla="*/ 2379949 w 2382225"/>
              <a:gd name="connsiteY1" fmla="*/ 5168 h 404287"/>
              <a:gd name="connsiteX2" fmla="*/ 2382225 w 2382225"/>
              <a:gd name="connsiteY2" fmla="*/ 404287 h 404287"/>
              <a:gd name="connsiteX3" fmla="*/ 374046 w 2382225"/>
              <a:gd name="connsiteY3" fmla="*/ 404167 h 404287"/>
              <a:gd name="connsiteX4" fmla="*/ 398 w 2382225"/>
              <a:gd name="connsiteY4" fmla="*/ 151214 h 404287"/>
              <a:gd name="connsiteX0" fmla="*/ 184 w 2382011"/>
              <a:gd name="connsiteY0" fmla="*/ 151283 h 404356"/>
              <a:gd name="connsiteX1" fmla="*/ 2379735 w 2382011"/>
              <a:gd name="connsiteY1" fmla="*/ 5237 h 404356"/>
              <a:gd name="connsiteX2" fmla="*/ 2382011 w 2382011"/>
              <a:gd name="connsiteY2" fmla="*/ 404356 h 404356"/>
              <a:gd name="connsiteX3" fmla="*/ 373832 w 2382011"/>
              <a:gd name="connsiteY3" fmla="*/ 404236 h 404356"/>
              <a:gd name="connsiteX4" fmla="*/ 184 w 2382011"/>
              <a:gd name="connsiteY4" fmla="*/ 151283 h 404356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3 w 2381830"/>
              <a:gd name="connsiteY0" fmla="*/ 150350 h 403423"/>
              <a:gd name="connsiteX1" fmla="*/ 2379554 w 2381830"/>
              <a:gd name="connsiteY1" fmla="*/ 4304 h 403423"/>
              <a:gd name="connsiteX2" fmla="*/ 2381830 w 2381830"/>
              <a:gd name="connsiteY2" fmla="*/ 403423 h 403423"/>
              <a:gd name="connsiteX3" fmla="*/ 373651 w 2381830"/>
              <a:gd name="connsiteY3" fmla="*/ 403303 h 403423"/>
              <a:gd name="connsiteX4" fmla="*/ 3 w 2381830"/>
              <a:gd name="connsiteY4" fmla="*/ 150350 h 403423"/>
              <a:gd name="connsiteX0" fmla="*/ 141504 w 2523331"/>
              <a:gd name="connsiteY0" fmla="*/ 48576 h 301649"/>
              <a:gd name="connsiteX1" fmla="*/ 2517525 w 2523331"/>
              <a:gd name="connsiteY1" fmla="*/ 22567 h 301649"/>
              <a:gd name="connsiteX2" fmla="*/ 2523331 w 2523331"/>
              <a:gd name="connsiteY2" fmla="*/ 301649 h 301649"/>
              <a:gd name="connsiteX3" fmla="*/ 515152 w 2523331"/>
              <a:gd name="connsiteY3" fmla="*/ 301529 h 301649"/>
              <a:gd name="connsiteX4" fmla="*/ 141504 w 2523331"/>
              <a:gd name="connsiteY4" fmla="*/ 48576 h 301649"/>
              <a:gd name="connsiteX0" fmla="*/ 141504 w 2523331"/>
              <a:gd name="connsiteY0" fmla="*/ 33303 h 286376"/>
              <a:gd name="connsiteX1" fmla="*/ 2517525 w 2523331"/>
              <a:gd name="connsiteY1" fmla="*/ 7294 h 286376"/>
              <a:gd name="connsiteX2" fmla="*/ 2523331 w 2523331"/>
              <a:gd name="connsiteY2" fmla="*/ 286376 h 286376"/>
              <a:gd name="connsiteX3" fmla="*/ 515152 w 2523331"/>
              <a:gd name="connsiteY3" fmla="*/ 286256 h 286376"/>
              <a:gd name="connsiteX4" fmla="*/ 141504 w 2523331"/>
              <a:gd name="connsiteY4" fmla="*/ 33303 h 286376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141504 w 2523331"/>
              <a:gd name="connsiteY0" fmla="*/ 30430 h 283503"/>
              <a:gd name="connsiteX1" fmla="*/ 2517525 w 2523331"/>
              <a:gd name="connsiteY1" fmla="*/ 4421 h 283503"/>
              <a:gd name="connsiteX2" fmla="*/ 2523331 w 2523331"/>
              <a:gd name="connsiteY2" fmla="*/ 283503 h 283503"/>
              <a:gd name="connsiteX3" fmla="*/ 515152 w 2523331"/>
              <a:gd name="connsiteY3" fmla="*/ 283383 h 283503"/>
              <a:gd name="connsiteX4" fmla="*/ 141504 w 2523331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30430 h 283503"/>
              <a:gd name="connsiteX1" fmla="*/ 2376021 w 2381827"/>
              <a:gd name="connsiteY1" fmla="*/ 4421 h 283503"/>
              <a:gd name="connsiteX2" fmla="*/ 2381827 w 2381827"/>
              <a:gd name="connsiteY2" fmla="*/ 283503 h 283503"/>
              <a:gd name="connsiteX3" fmla="*/ 373648 w 2381827"/>
              <a:gd name="connsiteY3" fmla="*/ 283383 h 283503"/>
              <a:gd name="connsiteX4" fmla="*/ 0 w 2381827"/>
              <a:gd name="connsiteY4" fmla="*/ 30430 h 283503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26009 h 279082"/>
              <a:gd name="connsiteX1" fmla="*/ 2376021 w 2381827"/>
              <a:gd name="connsiteY1" fmla="*/ 0 h 279082"/>
              <a:gd name="connsiteX2" fmla="*/ 2381827 w 2381827"/>
              <a:gd name="connsiteY2" fmla="*/ 279082 h 279082"/>
              <a:gd name="connsiteX3" fmla="*/ 373648 w 2381827"/>
              <a:gd name="connsiteY3" fmla="*/ 278962 h 279082"/>
              <a:gd name="connsiteX4" fmla="*/ 0 w 2381827"/>
              <a:gd name="connsiteY4" fmla="*/ 26009 h 279082"/>
              <a:gd name="connsiteX0" fmla="*/ 0 w 2381827"/>
              <a:gd name="connsiteY0" fmla="*/ 1296 h 254369"/>
              <a:gd name="connsiteX1" fmla="*/ 2372491 w 2381827"/>
              <a:gd name="connsiteY1" fmla="*/ 0 h 254369"/>
              <a:gd name="connsiteX2" fmla="*/ 2381827 w 2381827"/>
              <a:gd name="connsiteY2" fmla="*/ 254369 h 254369"/>
              <a:gd name="connsiteX3" fmla="*/ 373648 w 2381827"/>
              <a:gd name="connsiteY3" fmla="*/ 254249 h 254369"/>
              <a:gd name="connsiteX4" fmla="*/ 0 w 2381827"/>
              <a:gd name="connsiteY4" fmla="*/ 1296 h 254369"/>
              <a:gd name="connsiteX0" fmla="*/ 0 w 2381827"/>
              <a:gd name="connsiteY0" fmla="*/ 4827 h 257900"/>
              <a:gd name="connsiteX1" fmla="*/ 2379552 w 2381827"/>
              <a:gd name="connsiteY1" fmla="*/ 0 h 257900"/>
              <a:gd name="connsiteX2" fmla="*/ 2381827 w 2381827"/>
              <a:gd name="connsiteY2" fmla="*/ 257900 h 257900"/>
              <a:gd name="connsiteX3" fmla="*/ 373648 w 2381827"/>
              <a:gd name="connsiteY3" fmla="*/ 257780 h 257900"/>
              <a:gd name="connsiteX4" fmla="*/ 0 w 2381827"/>
              <a:gd name="connsiteY4" fmla="*/ 4827 h 257900"/>
              <a:gd name="connsiteX0" fmla="*/ 0 w 2378758"/>
              <a:gd name="connsiteY0" fmla="*/ 1758 h 257900"/>
              <a:gd name="connsiteX1" fmla="*/ 2376483 w 2378758"/>
              <a:gd name="connsiteY1" fmla="*/ 0 h 257900"/>
              <a:gd name="connsiteX2" fmla="*/ 2378758 w 2378758"/>
              <a:gd name="connsiteY2" fmla="*/ 257900 h 257900"/>
              <a:gd name="connsiteX3" fmla="*/ 370579 w 2378758"/>
              <a:gd name="connsiteY3" fmla="*/ 257780 h 257900"/>
              <a:gd name="connsiteX4" fmla="*/ 0 w 2378758"/>
              <a:gd name="connsiteY4" fmla="*/ 1758 h 2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8758" h="257900">
                <a:moveTo>
                  <a:pt x="0" y="1758"/>
                </a:moveTo>
                <a:lnTo>
                  <a:pt x="2376483" y="0"/>
                </a:lnTo>
                <a:cubicBezTo>
                  <a:pt x="2378576" y="204595"/>
                  <a:pt x="2374230" y="-26752"/>
                  <a:pt x="2378758" y="257900"/>
                </a:cubicBezTo>
                <a:lnTo>
                  <a:pt x="370579" y="257780"/>
                </a:lnTo>
                <a:cubicBezTo>
                  <a:pt x="15974" y="226193"/>
                  <a:pt x="3238" y="-12987"/>
                  <a:pt x="0" y="1758"/>
                </a:cubicBezTo>
                <a:close/>
              </a:path>
            </a:pathLst>
          </a:custGeom>
          <a:solidFill>
            <a:srgbClr val="BF300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13476" y="4115723"/>
            <a:ext cx="1915027" cy="1923571"/>
            <a:chOff x="-1143000" y="1828800"/>
            <a:chExt cx="518410" cy="520723"/>
          </a:xfrm>
        </p:grpSpPr>
        <p:sp>
          <p:nvSpPr>
            <p:cNvPr id="19" name="Freeform 143"/>
            <p:cNvSpPr>
              <a:spLocks noChangeAspect="1"/>
            </p:cNvSpPr>
            <p:nvPr/>
          </p:nvSpPr>
          <p:spPr bwMode="black">
            <a:xfrm>
              <a:off x="-996018" y="1828800"/>
              <a:ext cx="174790" cy="95400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4"/>
            <p:cNvSpPr>
              <a:spLocks noChangeAspect="1"/>
            </p:cNvSpPr>
            <p:nvPr/>
          </p:nvSpPr>
          <p:spPr bwMode="black">
            <a:xfrm>
              <a:off x="-894720" y="1880475"/>
              <a:ext cx="170817" cy="97387"/>
            </a:xfrm>
            <a:custGeom>
              <a:avLst/>
              <a:gdLst/>
              <a:ahLst/>
              <a:cxnLst>
                <a:cxn ang="0">
                  <a:pos x="54" y="84"/>
                </a:cxn>
                <a:cxn ang="0">
                  <a:pos x="144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4" y="84"/>
                </a:cxn>
              </a:cxnLst>
              <a:rect l="0" t="0" r="r" b="b"/>
              <a:pathLst>
                <a:path w="144" h="84">
                  <a:moveTo>
                    <a:pt x="54" y="84"/>
                  </a:moveTo>
                  <a:lnTo>
                    <a:pt x="144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4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5"/>
            <p:cNvSpPr>
              <a:spLocks noChangeAspect="1"/>
            </p:cNvSpPr>
            <p:nvPr/>
          </p:nvSpPr>
          <p:spPr bwMode="black">
            <a:xfrm>
              <a:off x="-799380" y="1930161"/>
              <a:ext cx="174790" cy="99375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6"/>
            <p:cNvSpPr>
              <a:spLocks noChangeAspect="1"/>
            </p:cNvSpPr>
            <p:nvPr/>
          </p:nvSpPr>
          <p:spPr bwMode="black">
            <a:xfrm>
              <a:off x="-946363" y="2019599"/>
              <a:ext cx="174790" cy="99375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7"/>
            <p:cNvSpPr>
              <a:spLocks noChangeAspect="1"/>
            </p:cNvSpPr>
            <p:nvPr/>
          </p:nvSpPr>
          <p:spPr bwMode="black">
            <a:xfrm>
              <a:off x="-847050" y="2073261"/>
              <a:ext cx="172803" cy="95400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8"/>
            <p:cNvSpPr>
              <a:spLocks noChangeAspect="1"/>
            </p:cNvSpPr>
            <p:nvPr/>
          </p:nvSpPr>
          <p:spPr bwMode="black">
            <a:xfrm>
              <a:off x="-1091357" y="2107048"/>
              <a:ext cx="170817" cy="101361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6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6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9"/>
            <p:cNvSpPr>
              <a:spLocks noChangeAspect="1"/>
            </p:cNvSpPr>
            <p:nvPr/>
          </p:nvSpPr>
          <p:spPr bwMode="black">
            <a:xfrm>
              <a:off x="-996018" y="2158723"/>
              <a:ext cx="174790" cy="99375"/>
            </a:xfrm>
            <a:custGeom>
              <a:avLst/>
              <a:gdLst/>
              <a:ahLst/>
              <a:cxnLst>
                <a:cxn ang="0">
                  <a:pos x="56" y="82"/>
                </a:cxn>
                <a:cxn ang="0">
                  <a:pos x="146" y="28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2"/>
                </a:cxn>
              </a:cxnLst>
              <a:rect l="0" t="0" r="r" b="b"/>
              <a:pathLst>
                <a:path w="146" h="82">
                  <a:moveTo>
                    <a:pt x="56" y="82"/>
                  </a:moveTo>
                  <a:lnTo>
                    <a:pt x="146" y="2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0"/>
            <p:cNvSpPr>
              <a:spLocks noChangeAspect="1"/>
            </p:cNvSpPr>
            <p:nvPr/>
          </p:nvSpPr>
          <p:spPr bwMode="black">
            <a:xfrm>
              <a:off x="-1143000" y="2250148"/>
              <a:ext cx="174790" cy="99375"/>
            </a:xfrm>
            <a:custGeom>
              <a:avLst/>
              <a:gdLst/>
              <a:ahLst/>
              <a:cxnLst>
                <a:cxn ang="0">
                  <a:pos x="56" y="84"/>
                </a:cxn>
                <a:cxn ang="0">
                  <a:pos x="146" y="30"/>
                </a:cxn>
                <a:cxn ang="0">
                  <a:pos x="90" y="0"/>
                </a:cxn>
                <a:cxn ang="0">
                  <a:pos x="0" y="54"/>
                </a:cxn>
                <a:cxn ang="0">
                  <a:pos x="56" y="84"/>
                </a:cxn>
              </a:cxnLst>
              <a:rect l="0" t="0" r="r" b="b"/>
              <a:pathLst>
                <a:path w="146" h="84">
                  <a:moveTo>
                    <a:pt x="56" y="84"/>
                  </a:moveTo>
                  <a:lnTo>
                    <a:pt x="146" y="30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56" y="8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ectangle 183"/>
          <p:cNvSpPr>
            <a:spLocks noGrp="1" noChangeArrowheads="1"/>
          </p:cNvSpPr>
          <p:nvPr>
            <p:ph type="subTitle" idx="1" hasCustomPrompt="1"/>
          </p:nvPr>
        </p:nvSpPr>
        <p:spPr bwMode="blackWhite">
          <a:xfrm>
            <a:off x="3044100" y="3314701"/>
            <a:ext cx="5884403" cy="533400"/>
          </a:xfrm>
          <a:prstGeom prst="rect">
            <a:avLst/>
          </a:prstGeom>
          <a:ln w="25400" algn="ctr"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Subhead here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3044100" y="2609849"/>
            <a:ext cx="5884403" cy="666751"/>
          </a:xfrm>
          <a:ln w="25400"/>
        </p:spPr>
        <p:txBody>
          <a:bodyPr tIns="91440" bIns="91440" anchor="b"/>
          <a:lstStyle>
            <a:lvl1pPr algn="l">
              <a:spcBef>
                <a:spcPct val="25000"/>
              </a:spcBef>
              <a:defRPr sz="3200" b="1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glow rad="50800">
                    <a:schemeClr val="tx1">
                      <a:lumMod val="85000"/>
                      <a:lumOff val="15000"/>
                      <a:alpha val="26000"/>
                    </a:schemeClr>
                  </a:glow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373906" y="446270"/>
            <a:ext cx="2107026" cy="731577"/>
            <a:chOff x="623328" y="4121150"/>
            <a:chExt cx="1411453" cy="490068"/>
          </a:xfrm>
        </p:grpSpPr>
        <p:pic>
          <p:nvPicPr>
            <p:cNvPr id="45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54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4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5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6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7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8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9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0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1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2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3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4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5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7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9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1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3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52" name="TextBox 51"/>
          <p:cNvSpPr txBox="1"/>
          <p:nvPr userDrawn="1"/>
        </p:nvSpPr>
        <p:spPr>
          <a:xfrm>
            <a:off x="133714" y="5769091"/>
            <a:ext cx="1933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Text Box 1"/>
          <p:cNvSpPr txBox="1">
            <a:spLocks noChangeArrowheads="1"/>
          </p:cNvSpPr>
          <p:nvPr userDrawn="1"/>
        </p:nvSpPr>
        <p:spPr bwMode="black">
          <a:xfrm>
            <a:off x="228600" y="6038272"/>
            <a:ext cx="2278080" cy="615553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5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</p:spTree>
    <p:extLst>
      <p:ext uri="{BB962C8B-B14F-4D97-AF65-F5344CB8AC3E}">
        <p14:creationId xmlns:p14="http://schemas.microsoft.com/office/powerpoint/2010/main" xmlns="" val="3160051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33400" y="1066800"/>
            <a:ext cx="5429250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8352" y="1076324"/>
            <a:ext cx="2809874" cy="1428750"/>
          </a:xfrm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8352" y="2619374"/>
            <a:ext cx="2809874" cy="1514475"/>
          </a:xfrm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8352" y="4238624"/>
            <a:ext cx="2809874" cy="1514475"/>
          </a:xfrm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2833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542260" y="1180213"/>
            <a:ext cx="8368378" cy="45507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7434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6069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76069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76473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392144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392144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392548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008219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008219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08623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624294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624294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624698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240369" y="2137141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240369" y="2385530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7240773" y="1095151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76069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776069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776473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2392144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2392144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2392548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4008219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4008219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4008623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5624294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5624294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5624698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240369" y="38566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/>
          </p:nvPr>
        </p:nvSpPr>
        <p:spPr>
          <a:xfrm>
            <a:off x="7240369" y="4105014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9" hasCustomPrompt="1"/>
          </p:nvPr>
        </p:nvSpPr>
        <p:spPr>
          <a:xfrm>
            <a:off x="7240773" y="2814635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76069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776069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76473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2392144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2392144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45" hasCustomPrompt="1"/>
          </p:nvPr>
        </p:nvSpPr>
        <p:spPr>
          <a:xfrm>
            <a:off x="2392548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6"/>
          </p:nvPr>
        </p:nvSpPr>
        <p:spPr>
          <a:xfrm>
            <a:off x="4008219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7"/>
          </p:nvPr>
        </p:nvSpPr>
        <p:spPr>
          <a:xfrm>
            <a:off x="4008219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4008623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5624294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50"/>
          </p:nvPr>
        </p:nvSpPr>
        <p:spPr>
          <a:xfrm>
            <a:off x="5624294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51" hasCustomPrompt="1"/>
          </p:nvPr>
        </p:nvSpPr>
        <p:spPr>
          <a:xfrm>
            <a:off x="5624698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2"/>
          </p:nvPr>
        </p:nvSpPr>
        <p:spPr>
          <a:xfrm>
            <a:off x="7240369" y="5525936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1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7240369" y="5774325"/>
            <a:ext cx="1414239" cy="24454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240773" y="4483946"/>
            <a:ext cx="1414463" cy="1009318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4831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6356" y="112705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1387550" y="1127054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6356" y="1850066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06356" y="256776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77821" y="1196166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7781" y="1541761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855837" y="112705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5637031" y="1127054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855837" y="1850066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855837" y="2567765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727302" y="1196166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727262" y="1541761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6356" y="357608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3" name="Rectangle 62"/>
          <p:cNvSpPr/>
          <p:nvPr userDrawn="1"/>
        </p:nvSpPr>
        <p:spPr>
          <a:xfrm>
            <a:off x="1387550" y="3576086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06356" y="4299098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06356" y="501679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1477821" y="3645198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1477781" y="3990793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4855837" y="357608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9" name="Rectangle 68"/>
          <p:cNvSpPr/>
          <p:nvPr userDrawn="1"/>
        </p:nvSpPr>
        <p:spPr>
          <a:xfrm>
            <a:off x="5637031" y="3576086"/>
            <a:ext cx="3184453" cy="22434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4855837" y="4299098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855837" y="5016797"/>
            <a:ext cx="722717" cy="678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727302" y="3645198"/>
            <a:ext cx="2987857" cy="29239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5727262" y="3990793"/>
            <a:ext cx="3009900" cy="1828800"/>
          </a:xfrm>
        </p:spPr>
        <p:txBody>
          <a:bodyPr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defRPr sz="1500"/>
            </a:lvl1pPr>
            <a:lvl2pPr>
              <a:lnSpc>
                <a:spcPts val="1800"/>
              </a:lnSpc>
              <a:spcBef>
                <a:spcPts val="500"/>
              </a:spcBef>
              <a:defRPr sz="1400"/>
            </a:lvl2pPr>
            <a:lvl3pPr>
              <a:lnSpc>
                <a:spcPts val="1800"/>
              </a:lnSpc>
              <a:spcBef>
                <a:spcPts val="500"/>
              </a:spcBef>
              <a:defRPr sz="1300"/>
            </a:lvl3pPr>
            <a:lvl4pPr>
              <a:lnSpc>
                <a:spcPts val="1800"/>
              </a:lnSpc>
              <a:spcBef>
                <a:spcPts val="5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422810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9400"/>
            <a:ext cx="836295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6946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36947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536946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2228134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919321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5610509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7301694" y="2429541"/>
            <a:ext cx="1608390" cy="35353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2">
                  <a:lumMod val="90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28134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3919321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5610509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7301694" y="1105786"/>
            <a:ext cx="1608390" cy="8490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100"/>
            </a:lvl1pPr>
          </a:lstStyle>
          <a:p>
            <a:r>
              <a:rPr lang="en-US" dirty="0" smtClean="0"/>
              <a:t>Click to Insert</a:t>
            </a:r>
            <a:br>
              <a:rPr lang="en-US" dirty="0" smtClean="0"/>
            </a:b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2228134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3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919321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610509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301694" y="1998921"/>
            <a:ext cx="1608390" cy="37214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37605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2228134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931715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5610509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7301694" y="2557132"/>
            <a:ext cx="1595996" cy="3258877"/>
          </a:xfrm>
        </p:spPr>
        <p:txBody>
          <a:bodyPr>
            <a:noAutofit/>
          </a:bodyPr>
          <a:lstStyle>
            <a:lvl1pPr marL="117475" indent="-117475">
              <a:lnSpc>
                <a:spcPts val="1600"/>
              </a:lnSpc>
              <a:spcBef>
                <a:spcPts val="400"/>
              </a:spcBef>
              <a:defRPr sz="1400"/>
            </a:lvl1pPr>
            <a:lvl2pPr marL="233363" indent="-115888">
              <a:lnSpc>
                <a:spcPts val="1600"/>
              </a:lnSpc>
              <a:spcBef>
                <a:spcPts val="400"/>
              </a:spcBef>
              <a:defRPr sz="1300"/>
            </a:lvl2pPr>
            <a:lvl3pPr marL="233363" indent="-115888">
              <a:lnSpc>
                <a:spcPts val="1600"/>
              </a:lnSpc>
              <a:spcBef>
                <a:spcPts val="400"/>
              </a:spcBef>
              <a:defRPr sz="1100"/>
            </a:lvl3pPr>
            <a:lvl4pPr>
              <a:spcBef>
                <a:spcPts val="200"/>
              </a:spcBef>
              <a:defRPr sz="12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021142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1102549" y="1238250"/>
            <a:ext cx="7746110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000155" y="6112632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1102549" y="1238250"/>
            <a:ext cx="4812476" cy="46672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41202" y="1238249"/>
            <a:ext cx="2809874" cy="1428750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41202" y="2781299"/>
            <a:ext cx="2809874" cy="1514475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41202" y="4400549"/>
            <a:ext cx="2809874" cy="1514475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2550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1106488" y="1233488"/>
            <a:ext cx="7739062" cy="46466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5014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890975" y="2349795"/>
            <a:ext cx="3668233" cy="36682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1111101" y="2349795"/>
            <a:ext cx="3668233" cy="36682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5676" y="2498355"/>
            <a:ext cx="3657710" cy="29670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90977" y="2498355"/>
            <a:ext cx="3657600" cy="29670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06488" y="1722438"/>
            <a:ext cx="3657600" cy="54864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ctr">
            <a:normAutofit/>
          </a:bodyPr>
          <a:lstStyle>
            <a:lvl1pPr marL="0" marR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 sz="23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Title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891679" y="1722438"/>
            <a:ext cx="3657600" cy="54864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ctr">
            <a:normAutofit/>
          </a:bodyPr>
          <a:lstStyle>
            <a:lvl1pPr marL="0" marR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 sz="23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42967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05786" y="2349795"/>
            <a:ext cx="2519916" cy="36682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721395" y="2349795"/>
            <a:ext cx="2519916" cy="36682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26372" y="2349795"/>
            <a:ext cx="2519916" cy="36682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5677" y="2498355"/>
            <a:ext cx="2520026" cy="29670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10764" y="2498355"/>
            <a:ext cx="2519950" cy="29670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06489" y="1722438"/>
            <a:ext cx="2519950" cy="54864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ctr">
            <a:normAutofit/>
          </a:bodyPr>
          <a:lstStyle>
            <a:lvl1pPr marL="0" marR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 sz="19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Title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1466" y="1722438"/>
            <a:ext cx="2519950" cy="54864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 anchor="ctr">
            <a:normAutofit/>
          </a:bodyPr>
          <a:lstStyle>
            <a:lvl1pPr marL="0" marR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 sz="19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13266" y="2498355"/>
            <a:ext cx="2519950" cy="29670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13968" y="1722438"/>
            <a:ext cx="2519950" cy="54864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ctr">
            <a:normAutofit/>
          </a:bodyPr>
          <a:lstStyle>
            <a:lvl1pPr marL="0" marR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 sz="19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549355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05786" y="2349795"/>
            <a:ext cx="4231758" cy="36682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05676" y="2498355"/>
            <a:ext cx="4231867" cy="29670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06488" y="1722438"/>
            <a:ext cx="4220423" cy="54864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ctr">
            <a:normAutofit/>
          </a:bodyPr>
          <a:lstStyle>
            <a:lvl1pPr marL="0" marR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 sz="19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411788" y="1722438"/>
            <a:ext cx="3433762" cy="3752850"/>
          </a:xfrm>
          <a:ln w="12700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</a:lstStyle>
          <a:p>
            <a:r>
              <a:rPr lang="en-US" dirty="0" smtClean="0"/>
              <a:t>Insert Picture</a:t>
            </a:r>
            <a:br>
              <a:rPr lang="en-US" dirty="0" smtClean="0"/>
            </a:br>
            <a:r>
              <a:rPr lang="en-US" dirty="0" smtClean="0"/>
              <a:t>Click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8906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2295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4D0445-CBE1-42B3-82B3-F1E25F3A38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 userDrawn="1"/>
        </p:nvSpPr>
        <p:spPr>
          <a:xfrm flipV="1">
            <a:off x="0" y="0"/>
            <a:ext cx="9144000" cy="16383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9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1102549" y="452163"/>
            <a:ext cx="774726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7" name="Slide Number Placeholder 1"/>
          <p:cNvSpPr txBox="1">
            <a:spLocks/>
          </p:cNvSpPr>
          <p:nvPr userDrawn="1"/>
        </p:nvSpPr>
        <p:spPr>
          <a:xfrm>
            <a:off x="4680823" y="6314051"/>
            <a:ext cx="398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899D5D8-9A89-49C6-87E2-D5B81659BB09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5049660" y="6366416"/>
            <a:ext cx="0" cy="2767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15"/>
          <p:cNvSpPr/>
          <p:nvPr userDrawn="1"/>
        </p:nvSpPr>
        <p:spPr>
          <a:xfrm flipH="1">
            <a:off x="-22838" y="-9636"/>
            <a:ext cx="378975" cy="6373098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8066 h 6576242"/>
              <a:gd name="connsiteX1" fmla="*/ 376489 w 2427271"/>
              <a:gd name="connsiteY1" fmla="*/ 0 h 6576242"/>
              <a:gd name="connsiteX2" fmla="*/ 2427271 w 2427271"/>
              <a:gd name="connsiteY2" fmla="*/ 8923 h 6576242"/>
              <a:gd name="connsiteX3" fmla="*/ 2410019 w 2427271"/>
              <a:gd name="connsiteY3" fmla="*/ 6576242 h 6576242"/>
              <a:gd name="connsiteX4" fmla="*/ 401840 w 2427271"/>
              <a:gd name="connsiteY4" fmla="*/ 6576122 h 6576242"/>
              <a:gd name="connsiteX5" fmla="*/ 194 w 2427271"/>
              <a:gd name="connsiteY5" fmla="*/ 6174476 h 6576242"/>
              <a:gd name="connsiteX6" fmla="*/ 4486 w 2427271"/>
              <a:gd name="connsiteY6" fmla="*/ 8066 h 6576242"/>
              <a:gd name="connsiteX0" fmla="*/ 4486 w 2427271"/>
              <a:gd name="connsiteY0" fmla="*/ 8066 h 6576242"/>
              <a:gd name="connsiteX1" fmla="*/ 376489 w 2427271"/>
              <a:gd name="connsiteY1" fmla="*/ 0 h 6576242"/>
              <a:gd name="connsiteX2" fmla="*/ 2427271 w 2427271"/>
              <a:gd name="connsiteY2" fmla="*/ 8923 h 6576242"/>
              <a:gd name="connsiteX3" fmla="*/ 2410019 w 2427271"/>
              <a:gd name="connsiteY3" fmla="*/ 6576242 h 6576242"/>
              <a:gd name="connsiteX4" fmla="*/ 401840 w 2427271"/>
              <a:gd name="connsiteY4" fmla="*/ 6576122 h 6576242"/>
              <a:gd name="connsiteX5" fmla="*/ 194 w 2427271"/>
              <a:gd name="connsiteY5" fmla="*/ 6174476 h 6576242"/>
              <a:gd name="connsiteX6" fmla="*/ 4486 w 2427271"/>
              <a:gd name="connsiteY6" fmla="*/ 8066 h 6576242"/>
              <a:gd name="connsiteX0" fmla="*/ 4486 w 2410019"/>
              <a:gd name="connsiteY0" fmla="*/ 8066 h 6576242"/>
              <a:gd name="connsiteX1" fmla="*/ 376489 w 2410019"/>
              <a:gd name="connsiteY1" fmla="*/ 0 h 6576242"/>
              <a:gd name="connsiteX2" fmla="*/ 2410019 w 2410019"/>
              <a:gd name="connsiteY2" fmla="*/ 6576242 h 6576242"/>
              <a:gd name="connsiteX3" fmla="*/ 401840 w 2410019"/>
              <a:gd name="connsiteY3" fmla="*/ 6576122 h 6576242"/>
              <a:gd name="connsiteX4" fmla="*/ 194 w 2410019"/>
              <a:gd name="connsiteY4" fmla="*/ 6174476 h 6576242"/>
              <a:gd name="connsiteX5" fmla="*/ 4486 w 2410019"/>
              <a:gd name="connsiteY5" fmla="*/ 8066 h 6576242"/>
              <a:gd name="connsiteX0" fmla="*/ 4486 w 401840"/>
              <a:gd name="connsiteY0" fmla="*/ 8066 h 6576122"/>
              <a:gd name="connsiteX1" fmla="*/ 376489 w 401840"/>
              <a:gd name="connsiteY1" fmla="*/ 0 h 6576122"/>
              <a:gd name="connsiteX2" fmla="*/ 401840 w 401840"/>
              <a:gd name="connsiteY2" fmla="*/ 6576122 h 6576122"/>
              <a:gd name="connsiteX3" fmla="*/ 194 w 401840"/>
              <a:gd name="connsiteY3" fmla="*/ 6174476 h 6576122"/>
              <a:gd name="connsiteX4" fmla="*/ 4486 w 401840"/>
              <a:gd name="connsiteY4" fmla="*/ 8066 h 6576122"/>
              <a:gd name="connsiteX0" fmla="*/ 4486 w 401840"/>
              <a:gd name="connsiteY0" fmla="*/ 1242 h 6569298"/>
              <a:gd name="connsiteX1" fmla="*/ 369665 w 401840"/>
              <a:gd name="connsiteY1" fmla="*/ 0 h 6569298"/>
              <a:gd name="connsiteX2" fmla="*/ 401840 w 401840"/>
              <a:gd name="connsiteY2" fmla="*/ 6569298 h 6569298"/>
              <a:gd name="connsiteX3" fmla="*/ 194 w 401840"/>
              <a:gd name="connsiteY3" fmla="*/ 6167652 h 6569298"/>
              <a:gd name="connsiteX4" fmla="*/ 4486 w 401840"/>
              <a:gd name="connsiteY4" fmla="*/ 1242 h 6569298"/>
              <a:gd name="connsiteX0" fmla="*/ 4486 w 371900"/>
              <a:gd name="connsiteY0" fmla="*/ 1242 h 6569298"/>
              <a:gd name="connsiteX1" fmla="*/ 369665 w 371900"/>
              <a:gd name="connsiteY1" fmla="*/ 0 h 6569298"/>
              <a:gd name="connsiteX2" fmla="*/ 367721 w 371900"/>
              <a:gd name="connsiteY2" fmla="*/ 6569298 h 6569298"/>
              <a:gd name="connsiteX3" fmla="*/ 194 w 371900"/>
              <a:gd name="connsiteY3" fmla="*/ 6167652 h 6569298"/>
              <a:gd name="connsiteX4" fmla="*/ 4486 w 371900"/>
              <a:gd name="connsiteY4" fmla="*/ 1242 h 6569298"/>
              <a:gd name="connsiteX0" fmla="*/ 4486 w 374545"/>
              <a:gd name="connsiteY0" fmla="*/ 1242 h 6569298"/>
              <a:gd name="connsiteX1" fmla="*/ 369665 w 374545"/>
              <a:gd name="connsiteY1" fmla="*/ 0 h 6569298"/>
              <a:gd name="connsiteX2" fmla="*/ 374545 w 374545"/>
              <a:gd name="connsiteY2" fmla="*/ 6569298 h 6569298"/>
              <a:gd name="connsiteX3" fmla="*/ 194 w 374545"/>
              <a:gd name="connsiteY3" fmla="*/ 6167652 h 6569298"/>
              <a:gd name="connsiteX4" fmla="*/ 4486 w 374545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206068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206068 h 6569298"/>
              <a:gd name="connsiteX0" fmla="*/ 4292 w 374351"/>
              <a:gd name="connsiteY0" fmla="*/ 1242 h 6364472"/>
              <a:gd name="connsiteX1" fmla="*/ 362156 w 374351"/>
              <a:gd name="connsiteY1" fmla="*/ 0 h 6364472"/>
              <a:gd name="connsiteX2" fmla="*/ 374351 w 374351"/>
              <a:gd name="connsiteY2" fmla="*/ 6364472 h 6364472"/>
              <a:gd name="connsiteX3" fmla="*/ 0 w 374351"/>
              <a:gd name="connsiteY3" fmla="*/ 5962826 h 6364472"/>
              <a:gd name="connsiteX4" fmla="*/ 4292 w 374351"/>
              <a:gd name="connsiteY4" fmla="*/ 1242 h 6364472"/>
              <a:gd name="connsiteX0" fmla="*/ 4292 w 374351"/>
              <a:gd name="connsiteY0" fmla="*/ 0 h 6363230"/>
              <a:gd name="connsiteX1" fmla="*/ 369471 w 374351"/>
              <a:gd name="connsiteY1" fmla="*/ 6073 h 6363230"/>
              <a:gd name="connsiteX2" fmla="*/ 374351 w 374351"/>
              <a:gd name="connsiteY2" fmla="*/ 6363230 h 6363230"/>
              <a:gd name="connsiteX3" fmla="*/ 0 w 374351"/>
              <a:gd name="connsiteY3" fmla="*/ 5961584 h 6363230"/>
              <a:gd name="connsiteX4" fmla="*/ 4292 w 374351"/>
              <a:gd name="connsiteY4" fmla="*/ 0 h 6363230"/>
              <a:gd name="connsiteX0" fmla="*/ 4292 w 374351"/>
              <a:gd name="connsiteY0" fmla="*/ 8558 h 6371788"/>
              <a:gd name="connsiteX1" fmla="*/ 369471 w 374351"/>
              <a:gd name="connsiteY1" fmla="*/ 0 h 6371788"/>
              <a:gd name="connsiteX2" fmla="*/ 374351 w 374351"/>
              <a:gd name="connsiteY2" fmla="*/ 6371788 h 6371788"/>
              <a:gd name="connsiteX3" fmla="*/ 0 w 374351"/>
              <a:gd name="connsiteY3" fmla="*/ 5970142 h 6371788"/>
              <a:gd name="connsiteX4" fmla="*/ 4292 w 374351"/>
              <a:gd name="connsiteY4" fmla="*/ 8558 h 6371788"/>
              <a:gd name="connsiteX0" fmla="*/ 4292 w 378975"/>
              <a:gd name="connsiteY0" fmla="*/ 0 h 6363230"/>
              <a:gd name="connsiteX1" fmla="*/ 376787 w 378975"/>
              <a:gd name="connsiteY1" fmla="*/ 6073 h 6363230"/>
              <a:gd name="connsiteX2" fmla="*/ 374351 w 378975"/>
              <a:gd name="connsiteY2" fmla="*/ 6363230 h 6363230"/>
              <a:gd name="connsiteX3" fmla="*/ 0 w 378975"/>
              <a:gd name="connsiteY3" fmla="*/ 5961584 h 6363230"/>
              <a:gd name="connsiteX4" fmla="*/ 4292 w 378975"/>
              <a:gd name="connsiteY4" fmla="*/ 0 h 6363230"/>
              <a:gd name="connsiteX0" fmla="*/ 4292 w 378975"/>
              <a:gd name="connsiteY0" fmla="*/ 8558 h 6371788"/>
              <a:gd name="connsiteX1" fmla="*/ 376787 w 378975"/>
              <a:gd name="connsiteY1" fmla="*/ 0 h 6371788"/>
              <a:gd name="connsiteX2" fmla="*/ 374351 w 378975"/>
              <a:gd name="connsiteY2" fmla="*/ 6371788 h 6371788"/>
              <a:gd name="connsiteX3" fmla="*/ 0 w 378975"/>
              <a:gd name="connsiteY3" fmla="*/ 5970142 h 6371788"/>
              <a:gd name="connsiteX4" fmla="*/ 4292 w 378975"/>
              <a:gd name="connsiteY4" fmla="*/ 8558 h 6371788"/>
              <a:gd name="connsiteX0" fmla="*/ 4292 w 378975"/>
              <a:gd name="connsiteY0" fmla="*/ 0 h 6377861"/>
              <a:gd name="connsiteX1" fmla="*/ 376787 w 378975"/>
              <a:gd name="connsiteY1" fmla="*/ 6073 h 6377861"/>
              <a:gd name="connsiteX2" fmla="*/ 374351 w 378975"/>
              <a:gd name="connsiteY2" fmla="*/ 6377861 h 6377861"/>
              <a:gd name="connsiteX3" fmla="*/ 0 w 378975"/>
              <a:gd name="connsiteY3" fmla="*/ 5976215 h 6377861"/>
              <a:gd name="connsiteX4" fmla="*/ 4292 w 378975"/>
              <a:gd name="connsiteY4" fmla="*/ 0 h 6377861"/>
              <a:gd name="connsiteX0" fmla="*/ 4292 w 378975"/>
              <a:gd name="connsiteY0" fmla="*/ 0 h 6373098"/>
              <a:gd name="connsiteX1" fmla="*/ 376787 w 378975"/>
              <a:gd name="connsiteY1" fmla="*/ 1310 h 6373098"/>
              <a:gd name="connsiteX2" fmla="*/ 374351 w 378975"/>
              <a:gd name="connsiteY2" fmla="*/ 6373098 h 6373098"/>
              <a:gd name="connsiteX3" fmla="*/ 0 w 378975"/>
              <a:gd name="connsiteY3" fmla="*/ 5971452 h 6373098"/>
              <a:gd name="connsiteX4" fmla="*/ 4292 w 378975"/>
              <a:gd name="connsiteY4" fmla="*/ 0 h 637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975" h="6373098">
                <a:moveTo>
                  <a:pt x="4292" y="0"/>
                </a:moveTo>
                <a:lnTo>
                  <a:pt x="376787" y="1310"/>
                </a:lnTo>
                <a:cubicBezTo>
                  <a:pt x="385237" y="2193351"/>
                  <a:pt x="365901" y="4181057"/>
                  <a:pt x="374351" y="6373098"/>
                </a:cubicBezTo>
                <a:cubicBezTo>
                  <a:pt x="152528" y="6373098"/>
                  <a:pt x="0" y="6273661"/>
                  <a:pt x="0" y="5971452"/>
                </a:cubicBezTo>
                <a:cubicBezTo>
                  <a:pt x="0" y="5669243"/>
                  <a:pt x="5737" y="1828308"/>
                  <a:pt x="4292" y="0"/>
                </a:cubicBezTo>
                <a:close/>
              </a:path>
            </a:pathLst>
          </a:custGeom>
          <a:gradFill flip="none" rotWithShape="1">
            <a:gsLst>
              <a:gs pos="0">
                <a:srgbClr val="D8450A"/>
              </a:gs>
              <a:gs pos="50000">
                <a:srgbClr val="F86F08">
                  <a:alpha val="95000"/>
                </a:srgbClr>
              </a:gs>
              <a:gs pos="100000">
                <a:srgbClr val="FC7420">
                  <a:alpha val="94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38100" dist="12700" dir="108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 userDrawn="1"/>
        </p:nvGrpSpPr>
        <p:grpSpPr>
          <a:xfrm>
            <a:off x="143071" y="310601"/>
            <a:ext cx="951756" cy="956225"/>
            <a:chOff x="6866421" y="109537"/>
            <a:chExt cx="2028825" cy="2038350"/>
          </a:xfrm>
          <a:effectLst/>
        </p:grpSpPr>
        <p:pic>
          <p:nvPicPr>
            <p:cNvPr id="83" name="Picture 181" descr="Dmd_CHIP_72dpi_5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 xmlns="">
                    <a14:imgLayer r:embed="rId18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21" y="109537"/>
              <a:ext cx="2028825" cy="2038350"/>
            </a:xfrm>
            <a:prstGeom prst="rect">
              <a:avLst/>
            </a:prstGeom>
            <a:noFill/>
          </p:spPr>
        </p:pic>
        <p:sp>
          <p:nvSpPr>
            <p:cNvPr id="85" name="Rectangle 84"/>
            <p:cNvSpPr/>
            <p:nvPr userDrawn="1"/>
          </p:nvSpPr>
          <p:spPr>
            <a:xfrm rot="18851266">
              <a:off x="7156392" y="418319"/>
              <a:ext cx="1434596" cy="13874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1102549" y="1239492"/>
            <a:ext cx="7755701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623328" y="6148732"/>
            <a:ext cx="1411453" cy="490068"/>
            <a:chOff x="623328" y="4121150"/>
            <a:chExt cx="1411453" cy="490068"/>
          </a:xfrm>
        </p:grpSpPr>
        <p:pic>
          <p:nvPicPr>
            <p:cNvPr id="33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35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0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5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1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6" name="TextBox 85"/>
          <p:cNvSpPr txBox="1"/>
          <p:nvPr userDrawn="1"/>
        </p:nvSpPr>
        <p:spPr>
          <a:xfrm>
            <a:off x="5000155" y="6112632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 Box 1"/>
          <p:cNvSpPr txBox="1">
            <a:spLocks noChangeArrowheads="1"/>
          </p:cNvSpPr>
          <p:nvPr userDrawn="1"/>
        </p:nvSpPr>
        <p:spPr bwMode="black">
          <a:xfrm>
            <a:off x="5109081" y="6367971"/>
            <a:ext cx="3839007" cy="276999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94" r:id="rId2"/>
    <p:sldLayoutId id="2147483658" r:id="rId3"/>
    <p:sldLayoutId id="2147483689" r:id="rId4"/>
    <p:sldLayoutId id="2147483691" r:id="rId5"/>
    <p:sldLayoutId id="2147483698" r:id="rId6"/>
    <p:sldLayoutId id="2147483699" r:id="rId7"/>
    <p:sldLayoutId id="2147483700" r:id="rId8"/>
    <p:sldLayoutId id="2147483787" r:id="rId9"/>
    <p:sldLayoutId id="2147483788" r:id="rId10"/>
    <p:sldLayoutId id="2147483790" r:id="rId11"/>
    <p:sldLayoutId id="2147483792" r:id="rId12"/>
    <p:sldLayoutId id="2147483793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gradFill>
            <a:gsLst>
              <a:gs pos="0">
                <a:schemeClr val="bg1">
                  <a:lumMod val="50000"/>
                </a:schemeClr>
              </a:gs>
              <a:gs pos="99167">
                <a:schemeClr val="tx1"/>
              </a:gs>
              <a:gs pos="64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effectLst>
            <a:outerShdw blurRad="152400" dist="25400" dir="5400000" algn="t" rotWithShape="0">
              <a:schemeClr val="bg1"/>
            </a:outerShdw>
          </a:effectLst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 userDrawn="1"/>
        </p:nvSpPr>
        <p:spPr>
          <a:xfrm flipV="1">
            <a:off x="0" y="0"/>
            <a:ext cx="9144000" cy="16383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9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34019" y="280713"/>
            <a:ext cx="8315796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7" name="Slide Number Placeholder 1"/>
          <p:cNvSpPr txBox="1">
            <a:spLocks/>
          </p:cNvSpPr>
          <p:nvPr userDrawn="1"/>
        </p:nvSpPr>
        <p:spPr>
          <a:xfrm>
            <a:off x="4680823" y="6314051"/>
            <a:ext cx="398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899D5D8-9A89-49C6-87E2-D5B81659BB09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5049660" y="6366416"/>
            <a:ext cx="0" cy="2767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15"/>
          <p:cNvSpPr/>
          <p:nvPr userDrawn="1"/>
        </p:nvSpPr>
        <p:spPr>
          <a:xfrm flipH="1">
            <a:off x="-22838" y="-9636"/>
            <a:ext cx="378975" cy="6373098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8066 h 6576242"/>
              <a:gd name="connsiteX1" fmla="*/ 376489 w 2427271"/>
              <a:gd name="connsiteY1" fmla="*/ 0 h 6576242"/>
              <a:gd name="connsiteX2" fmla="*/ 2427271 w 2427271"/>
              <a:gd name="connsiteY2" fmla="*/ 8923 h 6576242"/>
              <a:gd name="connsiteX3" fmla="*/ 2410019 w 2427271"/>
              <a:gd name="connsiteY3" fmla="*/ 6576242 h 6576242"/>
              <a:gd name="connsiteX4" fmla="*/ 401840 w 2427271"/>
              <a:gd name="connsiteY4" fmla="*/ 6576122 h 6576242"/>
              <a:gd name="connsiteX5" fmla="*/ 194 w 2427271"/>
              <a:gd name="connsiteY5" fmla="*/ 6174476 h 6576242"/>
              <a:gd name="connsiteX6" fmla="*/ 4486 w 2427271"/>
              <a:gd name="connsiteY6" fmla="*/ 8066 h 6576242"/>
              <a:gd name="connsiteX0" fmla="*/ 4486 w 2427271"/>
              <a:gd name="connsiteY0" fmla="*/ 8066 h 6576242"/>
              <a:gd name="connsiteX1" fmla="*/ 376489 w 2427271"/>
              <a:gd name="connsiteY1" fmla="*/ 0 h 6576242"/>
              <a:gd name="connsiteX2" fmla="*/ 2427271 w 2427271"/>
              <a:gd name="connsiteY2" fmla="*/ 8923 h 6576242"/>
              <a:gd name="connsiteX3" fmla="*/ 2410019 w 2427271"/>
              <a:gd name="connsiteY3" fmla="*/ 6576242 h 6576242"/>
              <a:gd name="connsiteX4" fmla="*/ 401840 w 2427271"/>
              <a:gd name="connsiteY4" fmla="*/ 6576122 h 6576242"/>
              <a:gd name="connsiteX5" fmla="*/ 194 w 2427271"/>
              <a:gd name="connsiteY5" fmla="*/ 6174476 h 6576242"/>
              <a:gd name="connsiteX6" fmla="*/ 4486 w 2427271"/>
              <a:gd name="connsiteY6" fmla="*/ 8066 h 6576242"/>
              <a:gd name="connsiteX0" fmla="*/ 4486 w 2410019"/>
              <a:gd name="connsiteY0" fmla="*/ 8066 h 6576242"/>
              <a:gd name="connsiteX1" fmla="*/ 376489 w 2410019"/>
              <a:gd name="connsiteY1" fmla="*/ 0 h 6576242"/>
              <a:gd name="connsiteX2" fmla="*/ 2410019 w 2410019"/>
              <a:gd name="connsiteY2" fmla="*/ 6576242 h 6576242"/>
              <a:gd name="connsiteX3" fmla="*/ 401840 w 2410019"/>
              <a:gd name="connsiteY3" fmla="*/ 6576122 h 6576242"/>
              <a:gd name="connsiteX4" fmla="*/ 194 w 2410019"/>
              <a:gd name="connsiteY4" fmla="*/ 6174476 h 6576242"/>
              <a:gd name="connsiteX5" fmla="*/ 4486 w 2410019"/>
              <a:gd name="connsiteY5" fmla="*/ 8066 h 6576242"/>
              <a:gd name="connsiteX0" fmla="*/ 4486 w 401840"/>
              <a:gd name="connsiteY0" fmla="*/ 8066 h 6576122"/>
              <a:gd name="connsiteX1" fmla="*/ 376489 w 401840"/>
              <a:gd name="connsiteY1" fmla="*/ 0 h 6576122"/>
              <a:gd name="connsiteX2" fmla="*/ 401840 w 401840"/>
              <a:gd name="connsiteY2" fmla="*/ 6576122 h 6576122"/>
              <a:gd name="connsiteX3" fmla="*/ 194 w 401840"/>
              <a:gd name="connsiteY3" fmla="*/ 6174476 h 6576122"/>
              <a:gd name="connsiteX4" fmla="*/ 4486 w 401840"/>
              <a:gd name="connsiteY4" fmla="*/ 8066 h 6576122"/>
              <a:gd name="connsiteX0" fmla="*/ 4486 w 401840"/>
              <a:gd name="connsiteY0" fmla="*/ 1242 h 6569298"/>
              <a:gd name="connsiteX1" fmla="*/ 369665 w 401840"/>
              <a:gd name="connsiteY1" fmla="*/ 0 h 6569298"/>
              <a:gd name="connsiteX2" fmla="*/ 401840 w 401840"/>
              <a:gd name="connsiteY2" fmla="*/ 6569298 h 6569298"/>
              <a:gd name="connsiteX3" fmla="*/ 194 w 401840"/>
              <a:gd name="connsiteY3" fmla="*/ 6167652 h 6569298"/>
              <a:gd name="connsiteX4" fmla="*/ 4486 w 401840"/>
              <a:gd name="connsiteY4" fmla="*/ 1242 h 6569298"/>
              <a:gd name="connsiteX0" fmla="*/ 4486 w 371900"/>
              <a:gd name="connsiteY0" fmla="*/ 1242 h 6569298"/>
              <a:gd name="connsiteX1" fmla="*/ 369665 w 371900"/>
              <a:gd name="connsiteY1" fmla="*/ 0 h 6569298"/>
              <a:gd name="connsiteX2" fmla="*/ 367721 w 371900"/>
              <a:gd name="connsiteY2" fmla="*/ 6569298 h 6569298"/>
              <a:gd name="connsiteX3" fmla="*/ 194 w 371900"/>
              <a:gd name="connsiteY3" fmla="*/ 6167652 h 6569298"/>
              <a:gd name="connsiteX4" fmla="*/ 4486 w 371900"/>
              <a:gd name="connsiteY4" fmla="*/ 1242 h 6569298"/>
              <a:gd name="connsiteX0" fmla="*/ 4486 w 374545"/>
              <a:gd name="connsiteY0" fmla="*/ 1242 h 6569298"/>
              <a:gd name="connsiteX1" fmla="*/ 369665 w 374545"/>
              <a:gd name="connsiteY1" fmla="*/ 0 h 6569298"/>
              <a:gd name="connsiteX2" fmla="*/ 374545 w 374545"/>
              <a:gd name="connsiteY2" fmla="*/ 6569298 h 6569298"/>
              <a:gd name="connsiteX3" fmla="*/ 194 w 374545"/>
              <a:gd name="connsiteY3" fmla="*/ 6167652 h 6569298"/>
              <a:gd name="connsiteX4" fmla="*/ 4486 w 374545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206068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206068 h 6569298"/>
              <a:gd name="connsiteX0" fmla="*/ 4292 w 374351"/>
              <a:gd name="connsiteY0" fmla="*/ 1242 h 6364472"/>
              <a:gd name="connsiteX1" fmla="*/ 362156 w 374351"/>
              <a:gd name="connsiteY1" fmla="*/ 0 h 6364472"/>
              <a:gd name="connsiteX2" fmla="*/ 374351 w 374351"/>
              <a:gd name="connsiteY2" fmla="*/ 6364472 h 6364472"/>
              <a:gd name="connsiteX3" fmla="*/ 0 w 374351"/>
              <a:gd name="connsiteY3" fmla="*/ 5962826 h 6364472"/>
              <a:gd name="connsiteX4" fmla="*/ 4292 w 374351"/>
              <a:gd name="connsiteY4" fmla="*/ 1242 h 6364472"/>
              <a:gd name="connsiteX0" fmla="*/ 4292 w 374351"/>
              <a:gd name="connsiteY0" fmla="*/ 0 h 6363230"/>
              <a:gd name="connsiteX1" fmla="*/ 369471 w 374351"/>
              <a:gd name="connsiteY1" fmla="*/ 6073 h 6363230"/>
              <a:gd name="connsiteX2" fmla="*/ 374351 w 374351"/>
              <a:gd name="connsiteY2" fmla="*/ 6363230 h 6363230"/>
              <a:gd name="connsiteX3" fmla="*/ 0 w 374351"/>
              <a:gd name="connsiteY3" fmla="*/ 5961584 h 6363230"/>
              <a:gd name="connsiteX4" fmla="*/ 4292 w 374351"/>
              <a:gd name="connsiteY4" fmla="*/ 0 h 6363230"/>
              <a:gd name="connsiteX0" fmla="*/ 4292 w 374351"/>
              <a:gd name="connsiteY0" fmla="*/ 8558 h 6371788"/>
              <a:gd name="connsiteX1" fmla="*/ 369471 w 374351"/>
              <a:gd name="connsiteY1" fmla="*/ 0 h 6371788"/>
              <a:gd name="connsiteX2" fmla="*/ 374351 w 374351"/>
              <a:gd name="connsiteY2" fmla="*/ 6371788 h 6371788"/>
              <a:gd name="connsiteX3" fmla="*/ 0 w 374351"/>
              <a:gd name="connsiteY3" fmla="*/ 5970142 h 6371788"/>
              <a:gd name="connsiteX4" fmla="*/ 4292 w 374351"/>
              <a:gd name="connsiteY4" fmla="*/ 8558 h 6371788"/>
              <a:gd name="connsiteX0" fmla="*/ 4292 w 378975"/>
              <a:gd name="connsiteY0" fmla="*/ 0 h 6363230"/>
              <a:gd name="connsiteX1" fmla="*/ 376787 w 378975"/>
              <a:gd name="connsiteY1" fmla="*/ 6073 h 6363230"/>
              <a:gd name="connsiteX2" fmla="*/ 374351 w 378975"/>
              <a:gd name="connsiteY2" fmla="*/ 6363230 h 6363230"/>
              <a:gd name="connsiteX3" fmla="*/ 0 w 378975"/>
              <a:gd name="connsiteY3" fmla="*/ 5961584 h 6363230"/>
              <a:gd name="connsiteX4" fmla="*/ 4292 w 378975"/>
              <a:gd name="connsiteY4" fmla="*/ 0 h 6363230"/>
              <a:gd name="connsiteX0" fmla="*/ 4292 w 378975"/>
              <a:gd name="connsiteY0" fmla="*/ 8558 h 6371788"/>
              <a:gd name="connsiteX1" fmla="*/ 376787 w 378975"/>
              <a:gd name="connsiteY1" fmla="*/ 0 h 6371788"/>
              <a:gd name="connsiteX2" fmla="*/ 374351 w 378975"/>
              <a:gd name="connsiteY2" fmla="*/ 6371788 h 6371788"/>
              <a:gd name="connsiteX3" fmla="*/ 0 w 378975"/>
              <a:gd name="connsiteY3" fmla="*/ 5970142 h 6371788"/>
              <a:gd name="connsiteX4" fmla="*/ 4292 w 378975"/>
              <a:gd name="connsiteY4" fmla="*/ 8558 h 6371788"/>
              <a:gd name="connsiteX0" fmla="*/ 4292 w 378975"/>
              <a:gd name="connsiteY0" fmla="*/ 0 h 6377861"/>
              <a:gd name="connsiteX1" fmla="*/ 376787 w 378975"/>
              <a:gd name="connsiteY1" fmla="*/ 6073 h 6377861"/>
              <a:gd name="connsiteX2" fmla="*/ 374351 w 378975"/>
              <a:gd name="connsiteY2" fmla="*/ 6377861 h 6377861"/>
              <a:gd name="connsiteX3" fmla="*/ 0 w 378975"/>
              <a:gd name="connsiteY3" fmla="*/ 5976215 h 6377861"/>
              <a:gd name="connsiteX4" fmla="*/ 4292 w 378975"/>
              <a:gd name="connsiteY4" fmla="*/ 0 h 6377861"/>
              <a:gd name="connsiteX0" fmla="*/ 4292 w 378975"/>
              <a:gd name="connsiteY0" fmla="*/ 0 h 6373098"/>
              <a:gd name="connsiteX1" fmla="*/ 376787 w 378975"/>
              <a:gd name="connsiteY1" fmla="*/ 1310 h 6373098"/>
              <a:gd name="connsiteX2" fmla="*/ 374351 w 378975"/>
              <a:gd name="connsiteY2" fmla="*/ 6373098 h 6373098"/>
              <a:gd name="connsiteX3" fmla="*/ 0 w 378975"/>
              <a:gd name="connsiteY3" fmla="*/ 5971452 h 6373098"/>
              <a:gd name="connsiteX4" fmla="*/ 4292 w 378975"/>
              <a:gd name="connsiteY4" fmla="*/ 0 h 637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975" h="6373098">
                <a:moveTo>
                  <a:pt x="4292" y="0"/>
                </a:moveTo>
                <a:lnTo>
                  <a:pt x="376787" y="1310"/>
                </a:lnTo>
                <a:cubicBezTo>
                  <a:pt x="385237" y="2193351"/>
                  <a:pt x="365901" y="4181057"/>
                  <a:pt x="374351" y="6373098"/>
                </a:cubicBezTo>
                <a:cubicBezTo>
                  <a:pt x="152528" y="6373098"/>
                  <a:pt x="0" y="6273661"/>
                  <a:pt x="0" y="5971452"/>
                </a:cubicBezTo>
                <a:cubicBezTo>
                  <a:pt x="0" y="5669243"/>
                  <a:pt x="5737" y="1828308"/>
                  <a:pt x="4292" y="0"/>
                </a:cubicBezTo>
                <a:close/>
              </a:path>
            </a:pathLst>
          </a:custGeom>
          <a:gradFill flip="none" rotWithShape="1">
            <a:gsLst>
              <a:gs pos="0">
                <a:srgbClr val="D8450A"/>
              </a:gs>
              <a:gs pos="50000">
                <a:srgbClr val="F86F08">
                  <a:alpha val="95000"/>
                </a:srgbClr>
              </a:gs>
              <a:gs pos="100000">
                <a:srgbClr val="FC7420">
                  <a:alpha val="94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38100" dist="12700" dir="108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533399" y="1068042"/>
            <a:ext cx="8324851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623328" y="6148732"/>
            <a:ext cx="1411453" cy="490068"/>
            <a:chOff x="623328" y="4121150"/>
            <a:chExt cx="1411453" cy="490068"/>
          </a:xfrm>
        </p:grpSpPr>
        <p:pic>
          <p:nvPicPr>
            <p:cNvPr id="30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32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3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0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5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0" name="TextBox 79"/>
          <p:cNvSpPr txBox="1"/>
          <p:nvPr userDrawn="1"/>
        </p:nvSpPr>
        <p:spPr>
          <a:xfrm>
            <a:off x="5000155" y="6112632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 Box 1"/>
          <p:cNvSpPr txBox="1">
            <a:spLocks noChangeArrowheads="1"/>
          </p:cNvSpPr>
          <p:nvPr userDrawn="1"/>
        </p:nvSpPr>
        <p:spPr bwMode="black">
          <a:xfrm>
            <a:off x="5109081" y="6367971"/>
            <a:ext cx="3839007" cy="276999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</p:spTree>
    <p:extLst>
      <p:ext uri="{BB962C8B-B14F-4D97-AF65-F5344CB8AC3E}">
        <p14:creationId xmlns:p14="http://schemas.microsoft.com/office/powerpoint/2010/main" xmlns="" val="196630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80" r:id="rId2"/>
    <p:sldLayoutId id="2147483688" r:id="rId3"/>
    <p:sldLayoutId id="2147483690" r:id="rId4"/>
    <p:sldLayoutId id="2147483701" r:id="rId5"/>
    <p:sldLayoutId id="2147483702" r:id="rId6"/>
    <p:sldLayoutId id="2147483703" r:id="rId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gradFill>
            <a:gsLst>
              <a:gs pos="0">
                <a:schemeClr val="bg1">
                  <a:lumMod val="50000"/>
                </a:schemeClr>
              </a:gs>
              <a:gs pos="99167">
                <a:schemeClr val="tx1"/>
              </a:gs>
              <a:gs pos="64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effectLst>
            <a:outerShdw blurRad="152400" dist="25400" dir="5400000" algn="t" rotWithShape="0">
              <a:schemeClr val="bg1"/>
            </a:outerShdw>
          </a:effectLst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 userDrawn="1"/>
        </p:nvSpPr>
        <p:spPr>
          <a:xfrm flipV="1">
            <a:off x="0" y="0"/>
            <a:ext cx="9144000" cy="16383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9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5669" y="280713"/>
            <a:ext cx="8544146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04801" y="1068042"/>
            <a:ext cx="8553450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ounded Rectangle 15"/>
          <p:cNvSpPr/>
          <p:nvPr userDrawn="1"/>
        </p:nvSpPr>
        <p:spPr>
          <a:xfrm rot="5400000">
            <a:off x="7021434" y="4739576"/>
            <a:ext cx="155280" cy="4098830"/>
          </a:xfrm>
          <a:custGeom>
            <a:avLst/>
            <a:gdLst>
              <a:gd name="connsiteX0" fmla="*/ 0 w 2409825"/>
              <a:gd name="connsiteY0" fmla="*/ 401646 h 5886450"/>
              <a:gd name="connsiteX1" fmla="*/ 401646 w 2409825"/>
              <a:gd name="connsiteY1" fmla="*/ 0 h 5886450"/>
              <a:gd name="connsiteX2" fmla="*/ 2008179 w 2409825"/>
              <a:gd name="connsiteY2" fmla="*/ 0 h 5886450"/>
              <a:gd name="connsiteX3" fmla="*/ 2409825 w 2409825"/>
              <a:gd name="connsiteY3" fmla="*/ 401646 h 5886450"/>
              <a:gd name="connsiteX4" fmla="*/ 2409825 w 2409825"/>
              <a:gd name="connsiteY4" fmla="*/ 5484804 h 5886450"/>
              <a:gd name="connsiteX5" fmla="*/ 2008179 w 2409825"/>
              <a:gd name="connsiteY5" fmla="*/ 5886450 h 5886450"/>
              <a:gd name="connsiteX6" fmla="*/ 401646 w 2409825"/>
              <a:gd name="connsiteY6" fmla="*/ 5886450 h 5886450"/>
              <a:gd name="connsiteX7" fmla="*/ 0 w 2409825"/>
              <a:gd name="connsiteY7" fmla="*/ 5484804 h 5886450"/>
              <a:gd name="connsiteX8" fmla="*/ 0 w 2409825"/>
              <a:gd name="connsiteY8" fmla="*/ 401646 h 5886450"/>
              <a:gd name="connsiteX0" fmla="*/ 0 w 2409825"/>
              <a:gd name="connsiteY0" fmla="*/ 544833 h 6029637"/>
              <a:gd name="connsiteX1" fmla="*/ 2008179 w 2409825"/>
              <a:gd name="connsiteY1" fmla="*/ 143187 h 6029637"/>
              <a:gd name="connsiteX2" fmla="*/ 2409825 w 2409825"/>
              <a:gd name="connsiteY2" fmla="*/ 544833 h 6029637"/>
              <a:gd name="connsiteX3" fmla="*/ 2409825 w 2409825"/>
              <a:gd name="connsiteY3" fmla="*/ 5627991 h 6029637"/>
              <a:gd name="connsiteX4" fmla="*/ 2008179 w 2409825"/>
              <a:gd name="connsiteY4" fmla="*/ 6029637 h 6029637"/>
              <a:gd name="connsiteX5" fmla="*/ 401646 w 2409825"/>
              <a:gd name="connsiteY5" fmla="*/ 6029637 h 6029637"/>
              <a:gd name="connsiteX6" fmla="*/ 0 w 2409825"/>
              <a:gd name="connsiteY6" fmla="*/ 5627991 h 6029637"/>
              <a:gd name="connsiteX7" fmla="*/ 0 w 2409825"/>
              <a:gd name="connsiteY7" fmla="*/ 544833 h 6029637"/>
              <a:gd name="connsiteX0" fmla="*/ 0 w 2409825"/>
              <a:gd name="connsiteY0" fmla="*/ 401805 h 6305709"/>
              <a:gd name="connsiteX1" fmla="*/ 2008179 w 2409825"/>
              <a:gd name="connsiteY1" fmla="*/ 419259 h 6305709"/>
              <a:gd name="connsiteX2" fmla="*/ 2409825 w 2409825"/>
              <a:gd name="connsiteY2" fmla="*/ 820905 h 6305709"/>
              <a:gd name="connsiteX3" fmla="*/ 2409825 w 2409825"/>
              <a:gd name="connsiteY3" fmla="*/ 5904063 h 6305709"/>
              <a:gd name="connsiteX4" fmla="*/ 2008179 w 2409825"/>
              <a:gd name="connsiteY4" fmla="*/ 6305709 h 6305709"/>
              <a:gd name="connsiteX5" fmla="*/ 401646 w 2409825"/>
              <a:gd name="connsiteY5" fmla="*/ 6305709 h 6305709"/>
              <a:gd name="connsiteX6" fmla="*/ 0 w 2409825"/>
              <a:gd name="connsiteY6" fmla="*/ 5904063 h 6305709"/>
              <a:gd name="connsiteX7" fmla="*/ 0 w 2409825"/>
              <a:gd name="connsiteY7" fmla="*/ 401805 h 6305709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0 h 5903904"/>
              <a:gd name="connsiteX1" fmla="*/ 2008179 w 2409825"/>
              <a:gd name="connsiteY1" fmla="*/ 17454 h 5903904"/>
              <a:gd name="connsiteX2" fmla="*/ 2409825 w 2409825"/>
              <a:gd name="connsiteY2" fmla="*/ 419100 h 5903904"/>
              <a:gd name="connsiteX3" fmla="*/ 2409825 w 2409825"/>
              <a:gd name="connsiteY3" fmla="*/ 5502258 h 5903904"/>
              <a:gd name="connsiteX4" fmla="*/ 2008179 w 2409825"/>
              <a:gd name="connsiteY4" fmla="*/ 5903904 h 5903904"/>
              <a:gd name="connsiteX5" fmla="*/ 401646 w 2409825"/>
              <a:gd name="connsiteY5" fmla="*/ 5903904 h 5903904"/>
              <a:gd name="connsiteX6" fmla="*/ 0 w 2409825"/>
              <a:gd name="connsiteY6" fmla="*/ 5502258 h 5903904"/>
              <a:gd name="connsiteX7" fmla="*/ 0 w 2409825"/>
              <a:gd name="connsiteY7" fmla="*/ 0 h 5903904"/>
              <a:gd name="connsiteX0" fmla="*/ 0 w 2409825"/>
              <a:gd name="connsiteY0" fmla="*/ 482642 h 6386546"/>
              <a:gd name="connsiteX1" fmla="*/ 2409825 w 2409825"/>
              <a:gd name="connsiteY1" fmla="*/ 901742 h 6386546"/>
              <a:gd name="connsiteX2" fmla="*/ 2409825 w 2409825"/>
              <a:gd name="connsiteY2" fmla="*/ 5984900 h 6386546"/>
              <a:gd name="connsiteX3" fmla="*/ 2008179 w 2409825"/>
              <a:gd name="connsiteY3" fmla="*/ 6386546 h 6386546"/>
              <a:gd name="connsiteX4" fmla="*/ 401646 w 2409825"/>
              <a:gd name="connsiteY4" fmla="*/ 6386546 h 6386546"/>
              <a:gd name="connsiteX5" fmla="*/ 0 w 2409825"/>
              <a:gd name="connsiteY5" fmla="*/ 5984900 h 6386546"/>
              <a:gd name="connsiteX6" fmla="*/ 0 w 2409825"/>
              <a:gd name="connsiteY6" fmla="*/ 482642 h 6386546"/>
              <a:gd name="connsiteX0" fmla="*/ 0 w 2409825"/>
              <a:gd name="connsiteY0" fmla="*/ 656963 h 6560867"/>
              <a:gd name="connsiteX1" fmla="*/ 2409825 w 2409825"/>
              <a:gd name="connsiteY1" fmla="*/ 666488 h 6560867"/>
              <a:gd name="connsiteX2" fmla="*/ 2409825 w 2409825"/>
              <a:gd name="connsiteY2" fmla="*/ 6159221 h 6560867"/>
              <a:gd name="connsiteX3" fmla="*/ 2008179 w 2409825"/>
              <a:gd name="connsiteY3" fmla="*/ 6560867 h 6560867"/>
              <a:gd name="connsiteX4" fmla="*/ 401646 w 2409825"/>
              <a:gd name="connsiteY4" fmla="*/ 6560867 h 6560867"/>
              <a:gd name="connsiteX5" fmla="*/ 0 w 2409825"/>
              <a:gd name="connsiteY5" fmla="*/ 6159221 h 6560867"/>
              <a:gd name="connsiteX6" fmla="*/ 0 w 2409825"/>
              <a:gd name="connsiteY6" fmla="*/ 656963 h 6560867"/>
              <a:gd name="connsiteX0" fmla="*/ 0 w 2409825"/>
              <a:gd name="connsiteY0" fmla="*/ 664226 h 6568130"/>
              <a:gd name="connsiteX1" fmla="*/ 2409825 w 2409825"/>
              <a:gd name="connsiteY1" fmla="*/ 673751 h 6568130"/>
              <a:gd name="connsiteX2" fmla="*/ 2409825 w 2409825"/>
              <a:gd name="connsiteY2" fmla="*/ 6166484 h 6568130"/>
              <a:gd name="connsiteX3" fmla="*/ 2008179 w 2409825"/>
              <a:gd name="connsiteY3" fmla="*/ 6568130 h 6568130"/>
              <a:gd name="connsiteX4" fmla="*/ 401646 w 2409825"/>
              <a:gd name="connsiteY4" fmla="*/ 6568130 h 6568130"/>
              <a:gd name="connsiteX5" fmla="*/ 0 w 2409825"/>
              <a:gd name="connsiteY5" fmla="*/ 6166484 h 6568130"/>
              <a:gd name="connsiteX6" fmla="*/ 0 w 2409825"/>
              <a:gd name="connsiteY6" fmla="*/ 664226 h 6568130"/>
              <a:gd name="connsiteX0" fmla="*/ 0 w 2409825"/>
              <a:gd name="connsiteY0" fmla="*/ 754733 h 6658637"/>
              <a:gd name="connsiteX1" fmla="*/ 2409825 w 2409825"/>
              <a:gd name="connsiteY1" fmla="*/ 764258 h 6658637"/>
              <a:gd name="connsiteX2" fmla="*/ 2409825 w 2409825"/>
              <a:gd name="connsiteY2" fmla="*/ 6256991 h 6658637"/>
              <a:gd name="connsiteX3" fmla="*/ 2008179 w 2409825"/>
              <a:gd name="connsiteY3" fmla="*/ 6658637 h 6658637"/>
              <a:gd name="connsiteX4" fmla="*/ 401646 w 2409825"/>
              <a:gd name="connsiteY4" fmla="*/ 6658637 h 6658637"/>
              <a:gd name="connsiteX5" fmla="*/ 0 w 2409825"/>
              <a:gd name="connsiteY5" fmla="*/ 6256991 h 6658637"/>
              <a:gd name="connsiteX6" fmla="*/ 0 w 2409825"/>
              <a:gd name="connsiteY6" fmla="*/ 754733 h 6658637"/>
              <a:gd name="connsiteX0" fmla="*/ 0 w 2409825"/>
              <a:gd name="connsiteY0" fmla="*/ 714516 h 6618420"/>
              <a:gd name="connsiteX1" fmla="*/ 2409825 w 2409825"/>
              <a:gd name="connsiteY1" fmla="*/ 724041 h 6618420"/>
              <a:gd name="connsiteX2" fmla="*/ 2409825 w 2409825"/>
              <a:gd name="connsiteY2" fmla="*/ 6216774 h 6618420"/>
              <a:gd name="connsiteX3" fmla="*/ 2008179 w 2409825"/>
              <a:gd name="connsiteY3" fmla="*/ 6618420 h 6618420"/>
              <a:gd name="connsiteX4" fmla="*/ 401646 w 2409825"/>
              <a:gd name="connsiteY4" fmla="*/ 6618420 h 6618420"/>
              <a:gd name="connsiteX5" fmla="*/ 0 w 2409825"/>
              <a:gd name="connsiteY5" fmla="*/ 6216774 h 6618420"/>
              <a:gd name="connsiteX6" fmla="*/ 0 w 2409825"/>
              <a:gd name="connsiteY6" fmla="*/ 714516 h 6618420"/>
              <a:gd name="connsiteX0" fmla="*/ 0 w 2409825"/>
              <a:gd name="connsiteY0" fmla="*/ 399467 h 6303371"/>
              <a:gd name="connsiteX1" fmla="*/ 2409825 w 2409825"/>
              <a:gd name="connsiteY1" fmla="*/ 408992 h 6303371"/>
              <a:gd name="connsiteX2" fmla="*/ 2409825 w 2409825"/>
              <a:gd name="connsiteY2" fmla="*/ 5901725 h 6303371"/>
              <a:gd name="connsiteX3" fmla="*/ 2008179 w 2409825"/>
              <a:gd name="connsiteY3" fmla="*/ 6303371 h 6303371"/>
              <a:gd name="connsiteX4" fmla="*/ 401646 w 2409825"/>
              <a:gd name="connsiteY4" fmla="*/ 6303371 h 6303371"/>
              <a:gd name="connsiteX5" fmla="*/ 0 w 2409825"/>
              <a:gd name="connsiteY5" fmla="*/ 5901725 h 6303371"/>
              <a:gd name="connsiteX6" fmla="*/ 0 w 2409825"/>
              <a:gd name="connsiteY6" fmla="*/ 399467 h 6303371"/>
              <a:gd name="connsiteX0" fmla="*/ 0 w 2409825"/>
              <a:gd name="connsiteY0" fmla="*/ 0 h 5903904"/>
              <a:gd name="connsiteX1" fmla="*/ 2409825 w 2409825"/>
              <a:gd name="connsiteY1" fmla="*/ 9525 h 5903904"/>
              <a:gd name="connsiteX2" fmla="*/ 2409825 w 2409825"/>
              <a:gd name="connsiteY2" fmla="*/ 5502258 h 5903904"/>
              <a:gd name="connsiteX3" fmla="*/ 2008179 w 2409825"/>
              <a:gd name="connsiteY3" fmla="*/ 5903904 h 5903904"/>
              <a:gd name="connsiteX4" fmla="*/ 401646 w 2409825"/>
              <a:gd name="connsiteY4" fmla="*/ 5903904 h 5903904"/>
              <a:gd name="connsiteX5" fmla="*/ 0 w 2409825"/>
              <a:gd name="connsiteY5" fmla="*/ 5502258 h 5903904"/>
              <a:gd name="connsiteX6" fmla="*/ 0 w 2409825"/>
              <a:gd name="connsiteY6" fmla="*/ 0 h 5903904"/>
              <a:gd name="connsiteX0" fmla="*/ 0 w 2409825"/>
              <a:gd name="connsiteY0" fmla="*/ 0 h 6074363"/>
              <a:gd name="connsiteX1" fmla="*/ 2409825 w 2409825"/>
              <a:gd name="connsiteY1" fmla="*/ 9525 h 6074363"/>
              <a:gd name="connsiteX2" fmla="*/ 2409825 w 2409825"/>
              <a:gd name="connsiteY2" fmla="*/ 5502258 h 6074363"/>
              <a:gd name="connsiteX3" fmla="*/ 401646 w 2409825"/>
              <a:gd name="connsiteY3" fmla="*/ 5903904 h 6074363"/>
              <a:gd name="connsiteX4" fmla="*/ 0 w 2409825"/>
              <a:gd name="connsiteY4" fmla="*/ 5502258 h 6074363"/>
              <a:gd name="connsiteX5" fmla="*/ 0 w 2409825"/>
              <a:gd name="connsiteY5" fmla="*/ 0 h 6074363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6353498"/>
              <a:gd name="connsiteX1" fmla="*/ 2409825 w 2409825"/>
              <a:gd name="connsiteY1" fmla="*/ 9525 h 6353498"/>
              <a:gd name="connsiteX2" fmla="*/ 2409825 w 2409825"/>
              <a:gd name="connsiteY2" fmla="*/ 5921358 h 6353498"/>
              <a:gd name="connsiteX3" fmla="*/ 401646 w 2409825"/>
              <a:gd name="connsiteY3" fmla="*/ 5903904 h 6353498"/>
              <a:gd name="connsiteX4" fmla="*/ 0 w 2409825"/>
              <a:gd name="connsiteY4" fmla="*/ 5502258 h 6353498"/>
              <a:gd name="connsiteX5" fmla="*/ 0 w 2409825"/>
              <a:gd name="connsiteY5" fmla="*/ 0 h 6353498"/>
              <a:gd name="connsiteX0" fmla="*/ 0 w 2409825"/>
              <a:gd name="connsiteY0" fmla="*/ 0 h 6355410"/>
              <a:gd name="connsiteX1" fmla="*/ 2409825 w 2409825"/>
              <a:gd name="connsiteY1" fmla="*/ 9525 h 6355410"/>
              <a:gd name="connsiteX2" fmla="*/ 2409825 w 2409825"/>
              <a:gd name="connsiteY2" fmla="*/ 5921358 h 6355410"/>
              <a:gd name="connsiteX3" fmla="*/ 401646 w 2409825"/>
              <a:gd name="connsiteY3" fmla="*/ 5903904 h 6355410"/>
              <a:gd name="connsiteX4" fmla="*/ 0 w 2409825"/>
              <a:gd name="connsiteY4" fmla="*/ 5502258 h 6355410"/>
              <a:gd name="connsiteX5" fmla="*/ 0 w 2409825"/>
              <a:gd name="connsiteY5" fmla="*/ 0 h 6355410"/>
              <a:gd name="connsiteX0" fmla="*/ 0 w 2409825"/>
              <a:gd name="connsiteY0" fmla="*/ 0 h 5921358"/>
              <a:gd name="connsiteX1" fmla="*/ 2409825 w 2409825"/>
              <a:gd name="connsiteY1" fmla="*/ 9525 h 5921358"/>
              <a:gd name="connsiteX2" fmla="*/ 2409825 w 2409825"/>
              <a:gd name="connsiteY2" fmla="*/ 5921358 h 5921358"/>
              <a:gd name="connsiteX3" fmla="*/ 401646 w 2409825"/>
              <a:gd name="connsiteY3" fmla="*/ 5903904 h 5921358"/>
              <a:gd name="connsiteX4" fmla="*/ 0 w 2409825"/>
              <a:gd name="connsiteY4" fmla="*/ 5502258 h 5921358"/>
              <a:gd name="connsiteX5" fmla="*/ 0 w 2409825"/>
              <a:gd name="connsiteY5" fmla="*/ 0 h 5921358"/>
              <a:gd name="connsiteX0" fmla="*/ 0 w 2409825"/>
              <a:gd name="connsiteY0" fmla="*/ 3476 h 5911833"/>
              <a:gd name="connsiteX1" fmla="*/ 2409825 w 2409825"/>
              <a:gd name="connsiteY1" fmla="*/ 0 h 5911833"/>
              <a:gd name="connsiteX2" fmla="*/ 2409825 w 2409825"/>
              <a:gd name="connsiteY2" fmla="*/ 5911833 h 5911833"/>
              <a:gd name="connsiteX3" fmla="*/ 401646 w 2409825"/>
              <a:gd name="connsiteY3" fmla="*/ 5894379 h 5911833"/>
              <a:gd name="connsiteX4" fmla="*/ 0 w 2409825"/>
              <a:gd name="connsiteY4" fmla="*/ 5492733 h 5911833"/>
              <a:gd name="connsiteX5" fmla="*/ 0 w 2409825"/>
              <a:gd name="connsiteY5" fmla="*/ 3476 h 5911833"/>
              <a:gd name="connsiteX0" fmla="*/ 0 w 2409825"/>
              <a:gd name="connsiteY0" fmla="*/ 0 h 5908357"/>
              <a:gd name="connsiteX1" fmla="*/ 2409825 w 2409825"/>
              <a:gd name="connsiteY1" fmla="*/ 26860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0 h 5908357"/>
              <a:gd name="connsiteX1" fmla="*/ 2409825 w 2409825"/>
              <a:gd name="connsiteY1" fmla="*/ 5192 h 5908357"/>
              <a:gd name="connsiteX2" fmla="*/ 2409825 w 2409825"/>
              <a:gd name="connsiteY2" fmla="*/ 5908357 h 5908357"/>
              <a:gd name="connsiteX3" fmla="*/ 401646 w 2409825"/>
              <a:gd name="connsiteY3" fmla="*/ 5890903 h 5908357"/>
              <a:gd name="connsiteX4" fmla="*/ 0 w 2409825"/>
              <a:gd name="connsiteY4" fmla="*/ 5489257 h 5908357"/>
              <a:gd name="connsiteX5" fmla="*/ 0 w 2409825"/>
              <a:gd name="connsiteY5" fmla="*/ 0 h 5908357"/>
              <a:gd name="connsiteX0" fmla="*/ 0 w 2409825"/>
              <a:gd name="connsiteY0" fmla="*/ 3475 h 5903165"/>
              <a:gd name="connsiteX1" fmla="*/ 2409825 w 2409825"/>
              <a:gd name="connsiteY1" fmla="*/ 0 h 5903165"/>
              <a:gd name="connsiteX2" fmla="*/ 2409825 w 2409825"/>
              <a:gd name="connsiteY2" fmla="*/ 5903165 h 5903165"/>
              <a:gd name="connsiteX3" fmla="*/ 401646 w 2409825"/>
              <a:gd name="connsiteY3" fmla="*/ 5885711 h 5903165"/>
              <a:gd name="connsiteX4" fmla="*/ 0 w 2409825"/>
              <a:gd name="connsiteY4" fmla="*/ 5484065 h 5903165"/>
              <a:gd name="connsiteX5" fmla="*/ 0 w 2409825"/>
              <a:gd name="connsiteY5" fmla="*/ 3475 h 5903165"/>
              <a:gd name="connsiteX0" fmla="*/ 0 w 2414159"/>
              <a:gd name="connsiteY0" fmla="*/ 0 h 5904023"/>
              <a:gd name="connsiteX1" fmla="*/ 2414159 w 2414159"/>
              <a:gd name="connsiteY1" fmla="*/ 858 h 5904023"/>
              <a:gd name="connsiteX2" fmla="*/ 2414159 w 2414159"/>
              <a:gd name="connsiteY2" fmla="*/ 5904023 h 5904023"/>
              <a:gd name="connsiteX3" fmla="*/ 405980 w 2414159"/>
              <a:gd name="connsiteY3" fmla="*/ 5886569 h 5904023"/>
              <a:gd name="connsiteX4" fmla="*/ 4334 w 2414159"/>
              <a:gd name="connsiteY4" fmla="*/ 5484923 h 5904023"/>
              <a:gd name="connsiteX5" fmla="*/ 0 w 2414159"/>
              <a:gd name="connsiteY5" fmla="*/ 0 h 5904023"/>
              <a:gd name="connsiteX0" fmla="*/ 0 w 2414159"/>
              <a:gd name="connsiteY0" fmla="*/ 0 h 5886569"/>
              <a:gd name="connsiteX1" fmla="*/ 2414159 w 2414159"/>
              <a:gd name="connsiteY1" fmla="*/ 858 h 5886569"/>
              <a:gd name="connsiteX2" fmla="*/ 2414159 w 2414159"/>
              <a:gd name="connsiteY2" fmla="*/ 5878021 h 5886569"/>
              <a:gd name="connsiteX3" fmla="*/ 405980 w 2414159"/>
              <a:gd name="connsiteY3" fmla="*/ 5886569 h 5886569"/>
              <a:gd name="connsiteX4" fmla="*/ 4334 w 2414159"/>
              <a:gd name="connsiteY4" fmla="*/ 5484923 h 5886569"/>
              <a:gd name="connsiteX5" fmla="*/ 0 w 2414159"/>
              <a:gd name="connsiteY5" fmla="*/ 0 h 5886569"/>
              <a:gd name="connsiteX0" fmla="*/ 0 w 2414159"/>
              <a:gd name="connsiteY0" fmla="*/ 0 h 5886689"/>
              <a:gd name="connsiteX1" fmla="*/ 2414159 w 2414159"/>
              <a:gd name="connsiteY1" fmla="*/ 858 h 5886689"/>
              <a:gd name="connsiteX2" fmla="*/ 2414159 w 2414159"/>
              <a:gd name="connsiteY2" fmla="*/ 5886689 h 5886689"/>
              <a:gd name="connsiteX3" fmla="*/ 405980 w 2414159"/>
              <a:gd name="connsiteY3" fmla="*/ 5886569 h 5886689"/>
              <a:gd name="connsiteX4" fmla="*/ 4334 w 2414159"/>
              <a:gd name="connsiteY4" fmla="*/ 5484923 h 5886689"/>
              <a:gd name="connsiteX5" fmla="*/ 0 w 2414159"/>
              <a:gd name="connsiteY5" fmla="*/ 0 h 5886689"/>
              <a:gd name="connsiteX0" fmla="*/ 4486 w 2410019"/>
              <a:gd name="connsiteY0" fmla="*/ 0 h 6654440"/>
              <a:gd name="connsiteX1" fmla="*/ 2410019 w 2410019"/>
              <a:gd name="connsiteY1" fmla="*/ 768609 h 6654440"/>
              <a:gd name="connsiteX2" fmla="*/ 2410019 w 2410019"/>
              <a:gd name="connsiteY2" fmla="*/ 6654440 h 6654440"/>
              <a:gd name="connsiteX3" fmla="*/ 401840 w 2410019"/>
              <a:gd name="connsiteY3" fmla="*/ 6654320 h 6654440"/>
              <a:gd name="connsiteX4" fmla="*/ 194 w 2410019"/>
              <a:gd name="connsiteY4" fmla="*/ 6252674 h 6654440"/>
              <a:gd name="connsiteX5" fmla="*/ 4486 w 2410019"/>
              <a:gd name="connsiteY5" fmla="*/ 0 h 6654440"/>
              <a:gd name="connsiteX0" fmla="*/ 4486 w 2418645"/>
              <a:gd name="connsiteY0" fmla="*/ 0 h 6654440"/>
              <a:gd name="connsiteX1" fmla="*/ 2418645 w 2418645"/>
              <a:gd name="connsiteY1" fmla="*/ 858 h 6654440"/>
              <a:gd name="connsiteX2" fmla="*/ 2410019 w 2418645"/>
              <a:gd name="connsiteY2" fmla="*/ 6654440 h 6654440"/>
              <a:gd name="connsiteX3" fmla="*/ 401840 w 2418645"/>
              <a:gd name="connsiteY3" fmla="*/ 6654320 h 6654440"/>
              <a:gd name="connsiteX4" fmla="*/ 194 w 2418645"/>
              <a:gd name="connsiteY4" fmla="*/ 6252674 h 6654440"/>
              <a:gd name="connsiteX5" fmla="*/ 4486 w 2418645"/>
              <a:gd name="connsiteY5" fmla="*/ 0 h 6654440"/>
              <a:gd name="connsiteX0" fmla="*/ 4486 w 2418645"/>
              <a:gd name="connsiteY0" fmla="*/ 85406 h 6653582"/>
              <a:gd name="connsiteX1" fmla="*/ 2418645 w 2418645"/>
              <a:gd name="connsiteY1" fmla="*/ 0 h 6653582"/>
              <a:gd name="connsiteX2" fmla="*/ 2410019 w 2418645"/>
              <a:gd name="connsiteY2" fmla="*/ 6653582 h 6653582"/>
              <a:gd name="connsiteX3" fmla="*/ 401840 w 2418645"/>
              <a:gd name="connsiteY3" fmla="*/ 6653462 h 6653582"/>
              <a:gd name="connsiteX4" fmla="*/ 194 w 2418645"/>
              <a:gd name="connsiteY4" fmla="*/ 6251816 h 6653582"/>
              <a:gd name="connsiteX5" fmla="*/ 4486 w 2418645"/>
              <a:gd name="connsiteY5" fmla="*/ 85406 h 6653582"/>
              <a:gd name="connsiteX0" fmla="*/ 4486 w 2418645"/>
              <a:gd name="connsiteY0" fmla="*/ 0 h 6568176"/>
              <a:gd name="connsiteX1" fmla="*/ 2418645 w 2418645"/>
              <a:gd name="connsiteY1" fmla="*/ 9484 h 6568176"/>
              <a:gd name="connsiteX2" fmla="*/ 2410019 w 2418645"/>
              <a:gd name="connsiteY2" fmla="*/ 6568176 h 6568176"/>
              <a:gd name="connsiteX3" fmla="*/ 401840 w 2418645"/>
              <a:gd name="connsiteY3" fmla="*/ 6568056 h 6568176"/>
              <a:gd name="connsiteX4" fmla="*/ 194 w 2418645"/>
              <a:gd name="connsiteY4" fmla="*/ 6166410 h 6568176"/>
              <a:gd name="connsiteX5" fmla="*/ 4486 w 2418645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9484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0 h 6568176"/>
              <a:gd name="connsiteX1" fmla="*/ 2427271 w 2427271"/>
              <a:gd name="connsiteY1" fmla="*/ 857 h 6568176"/>
              <a:gd name="connsiteX2" fmla="*/ 2410019 w 2427271"/>
              <a:gd name="connsiteY2" fmla="*/ 6568176 h 6568176"/>
              <a:gd name="connsiteX3" fmla="*/ 401840 w 2427271"/>
              <a:gd name="connsiteY3" fmla="*/ 6568056 h 6568176"/>
              <a:gd name="connsiteX4" fmla="*/ 194 w 2427271"/>
              <a:gd name="connsiteY4" fmla="*/ 6166410 h 6568176"/>
              <a:gd name="connsiteX5" fmla="*/ 4486 w 2427271"/>
              <a:gd name="connsiteY5" fmla="*/ 0 h 6568176"/>
              <a:gd name="connsiteX0" fmla="*/ 4486 w 2427271"/>
              <a:gd name="connsiteY0" fmla="*/ 8066 h 6576242"/>
              <a:gd name="connsiteX1" fmla="*/ 376489 w 2427271"/>
              <a:gd name="connsiteY1" fmla="*/ 0 h 6576242"/>
              <a:gd name="connsiteX2" fmla="*/ 2427271 w 2427271"/>
              <a:gd name="connsiteY2" fmla="*/ 8923 h 6576242"/>
              <a:gd name="connsiteX3" fmla="*/ 2410019 w 2427271"/>
              <a:gd name="connsiteY3" fmla="*/ 6576242 h 6576242"/>
              <a:gd name="connsiteX4" fmla="*/ 401840 w 2427271"/>
              <a:gd name="connsiteY4" fmla="*/ 6576122 h 6576242"/>
              <a:gd name="connsiteX5" fmla="*/ 194 w 2427271"/>
              <a:gd name="connsiteY5" fmla="*/ 6174476 h 6576242"/>
              <a:gd name="connsiteX6" fmla="*/ 4486 w 2427271"/>
              <a:gd name="connsiteY6" fmla="*/ 8066 h 6576242"/>
              <a:gd name="connsiteX0" fmla="*/ 4486 w 2427271"/>
              <a:gd name="connsiteY0" fmla="*/ 8066 h 6576242"/>
              <a:gd name="connsiteX1" fmla="*/ 376489 w 2427271"/>
              <a:gd name="connsiteY1" fmla="*/ 0 h 6576242"/>
              <a:gd name="connsiteX2" fmla="*/ 2427271 w 2427271"/>
              <a:gd name="connsiteY2" fmla="*/ 8923 h 6576242"/>
              <a:gd name="connsiteX3" fmla="*/ 2410019 w 2427271"/>
              <a:gd name="connsiteY3" fmla="*/ 6576242 h 6576242"/>
              <a:gd name="connsiteX4" fmla="*/ 401840 w 2427271"/>
              <a:gd name="connsiteY4" fmla="*/ 6576122 h 6576242"/>
              <a:gd name="connsiteX5" fmla="*/ 194 w 2427271"/>
              <a:gd name="connsiteY5" fmla="*/ 6174476 h 6576242"/>
              <a:gd name="connsiteX6" fmla="*/ 4486 w 2427271"/>
              <a:gd name="connsiteY6" fmla="*/ 8066 h 6576242"/>
              <a:gd name="connsiteX0" fmla="*/ 4486 w 2410019"/>
              <a:gd name="connsiteY0" fmla="*/ 8066 h 6576242"/>
              <a:gd name="connsiteX1" fmla="*/ 376489 w 2410019"/>
              <a:gd name="connsiteY1" fmla="*/ 0 h 6576242"/>
              <a:gd name="connsiteX2" fmla="*/ 2410019 w 2410019"/>
              <a:gd name="connsiteY2" fmla="*/ 6576242 h 6576242"/>
              <a:gd name="connsiteX3" fmla="*/ 401840 w 2410019"/>
              <a:gd name="connsiteY3" fmla="*/ 6576122 h 6576242"/>
              <a:gd name="connsiteX4" fmla="*/ 194 w 2410019"/>
              <a:gd name="connsiteY4" fmla="*/ 6174476 h 6576242"/>
              <a:gd name="connsiteX5" fmla="*/ 4486 w 2410019"/>
              <a:gd name="connsiteY5" fmla="*/ 8066 h 6576242"/>
              <a:gd name="connsiteX0" fmla="*/ 4486 w 401840"/>
              <a:gd name="connsiteY0" fmla="*/ 8066 h 6576122"/>
              <a:gd name="connsiteX1" fmla="*/ 376489 w 401840"/>
              <a:gd name="connsiteY1" fmla="*/ 0 h 6576122"/>
              <a:gd name="connsiteX2" fmla="*/ 401840 w 401840"/>
              <a:gd name="connsiteY2" fmla="*/ 6576122 h 6576122"/>
              <a:gd name="connsiteX3" fmla="*/ 194 w 401840"/>
              <a:gd name="connsiteY3" fmla="*/ 6174476 h 6576122"/>
              <a:gd name="connsiteX4" fmla="*/ 4486 w 401840"/>
              <a:gd name="connsiteY4" fmla="*/ 8066 h 6576122"/>
              <a:gd name="connsiteX0" fmla="*/ 4486 w 401840"/>
              <a:gd name="connsiteY0" fmla="*/ 1242 h 6569298"/>
              <a:gd name="connsiteX1" fmla="*/ 369665 w 401840"/>
              <a:gd name="connsiteY1" fmla="*/ 0 h 6569298"/>
              <a:gd name="connsiteX2" fmla="*/ 401840 w 401840"/>
              <a:gd name="connsiteY2" fmla="*/ 6569298 h 6569298"/>
              <a:gd name="connsiteX3" fmla="*/ 194 w 401840"/>
              <a:gd name="connsiteY3" fmla="*/ 6167652 h 6569298"/>
              <a:gd name="connsiteX4" fmla="*/ 4486 w 401840"/>
              <a:gd name="connsiteY4" fmla="*/ 1242 h 6569298"/>
              <a:gd name="connsiteX0" fmla="*/ 4486 w 371900"/>
              <a:gd name="connsiteY0" fmla="*/ 1242 h 6569298"/>
              <a:gd name="connsiteX1" fmla="*/ 369665 w 371900"/>
              <a:gd name="connsiteY1" fmla="*/ 0 h 6569298"/>
              <a:gd name="connsiteX2" fmla="*/ 367721 w 371900"/>
              <a:gd name="connsiteY2" fmla="*/ 6569298 h 6569298"/>
              <a:gd name="connsiteX3" fmla="*/ 194 w 371900"/>
              <a:gd name="connsiteY3" fmla="*/ 6167652 h 6569298"/>
              <a:gd name="connsiteX4" fmla="*/ 4486 w 371900"/>
              <a:gd name="connsiteY4" fmla="*/ 1242 h 6569298"/>
              <a:gd name="connsiteX0" fmla="*/ 4486 w 374545"/>
              <a:gd name="connsiteY0" fmla="*/ 1242 h 6569298"/>
              <a:gd name="connsiteX1" fmla="*/ 369665 w 374545"/>
              <a:gd name="connsiteY1" fmla="*/ 0 h 6569298"/>
              <a:gd name="connsiteX2" fmla="*/ 374545 w 374545"/>
              <a:gd name="connsiteY2" fmla="*/ 6569298 h 6569298"/>
              <a:gd name="connsiteX3" fmla="*/ 194 w 374545"/>
              <a:gd name="connsiteY3" fmla="*/ 6167652 h 6569298"/>
              <a:gd name="connsiteX4" fmla="*/ 4486 w 374545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1242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1242 h 6569298"/>
              <a:gd name="connsiteX0" fmla="*/ 4292 w 374351"/>
              <a:gd name="connsiteY0" fmla="*/ 206068 h 6569298"/>
              <a:gd name="connsiteX1" fmla="*/ 369471 w 374351"/>
              <a:gd name="connsiteY1" fmla="*/ 0 h 6569298"/>
              <a:gd name="connsiteX2" fmla="*/ 374351 w 374351"/>
              <a:gd name="connsiteY2" fmla="*/ 6569298 h 6569298"/>
              <a:gd name="connsiteX3" fmla="*/ 0 w 374351"/>
              <a:gd name="connsiteY3" fmla="*/ 6167652 h 6569298"/>
              <a:gd name="connsiteX4" fmla="*/ 4292 w 374351"/>
              <a:gd name="connsiteY4" fmla="*/ 206068 h 6569298"/>
              <a:gd name="connsiteX0" fmla="*/ 4292 w 374351"/>
              <a:gd name="connsiteY0" fmla="*/ 1242 h 6364472"/>
              <a:gd name="connsiteX1" fmla="*/ 362156 w 374351"/>
              <a:gd name="connsiteY1" fmla="*/ 0 h 6364472"/>
              <a:gd name="connsiteX2" fmla="*/ 374351 w 374351"/>
              <a:gd name="connsiteY2" fmla="*/ 6364472 h 6364472"/>
              <a:gd name="connsiteX3" fmla="*/ 0 w 374351"/>
              <a:gd name="connsiteY3" fmla="*/ 5962826 h 6364472"/>
              <a:gd name="connsiteX4" fmla="*/ 4292 w 374351"/>
              <a:gd name="connsiteY4" fmla="*/ 1242 h 6364472"/>
              <a:gd name="connsiteX0" fmla="*/ 4292 w 374351"/>
              <a:gd name="connsiteY0" fmla="*/ 0 h 6363230"/>
              <a:gd name="connsiteX1" fmla="*/ 369471 w 374351"/>
              <a:gd name="connsiteY1" fmla="*/ 6073 h 6363230"/>
              <a:gd name="connsiteX2" fmla="*/ 374351 w 374351"/>
              <a:gd name="connsiteY2" fmla="*/ 6363230 h 6363230"/>
              <a:gd name="connsiteX3" fmla="*/ 0 w 374351"/>
              <a:gd name="connsiteY3" fmla="*/ 5961584 h 6363230"/>
              <a:gd name="connsiteX4" fmla="*/ 4292 w 374351"/>
              <a:gd name="connsiteY4" fmla="*/ 0 h 6363230"/>
              <a:gd name="connsiteX0" fmla="*/ 4292 w 374351"/>
              <a:gd name="connsiteY0" fmla="*/ 8558 h 6371788"/>
              <a:gd name="connsiteX1" fmla="*/ 369471 w 374351"/>
              <a:gd name="connsiteY1" fmla="*/ 0 h 6371788"/>
              <a:gd name="connsiteX2" fmla="*/ 374351 w 374351"/>
              <a:gd name="connsiteY2" fmla="*/ 6371788 h 6371788"/>
              <a:gd name="connsiteX3" fmla="*/ 0 w 374351"/>
              <a:gd name="connsiteY3" fmla="*/ 5970142 h 6371788"/>
              <a:gd name="connsiteX4" fmla="*/ 4292 w 374351"/>
              <a:gd name="connsiteY4" fmla="*/ 8558 h 6371788"/>
              <a:gd name="connsiteX0" fmla="*/ 4292 w 378975"/>
              <a:gd name="connsiteY0" fmla="*/ 0 h 6363230"/>
              <a:gd name="connsiteX1" fmla="*/ 376787 w 378975"/>
              <a:gd name="connsiteY1" fmla="*/ 6073 h 6363230"/>
              <a:gd name="connsiteX2" fmla="*/ 374351 w 378975"/>
              <a:gd name="connsiteY2" fmla="*/ 6363230 h 6363230"/>
              <a:gd name="connsiteX3" fmla="*/ 0 w 378975"/>
              <a:gd name="connsiteY3" fmla="*/ 5961584 h 6363230"/>
              <a:gd name="connsiteX4" fmla="*/ 4292 w 378975"/>
              <a:gd name="connsiteY4" fmla="*/ 0 h 6363230"/>
              <a:gd name="connsiteX0" fmla="*/ 4292 w 378975"/>
              <a:gd name="connsiteY0" fmla="*/ 8558 h 6371788"/>
              <a:gd name="connsiteX1" fmla="*/ 376787 w 378975"/>
              <a:gd name="connsiteY1" fmla="*/ 0 h 6371788"/>
              <a:gd name="connsiteX2" fmla="*/ 374351 w 378975"/>
              <a:gd name="connsiteY2" fmla="*/ 6371788 h 6371788"/>
              <a:gd name="connsiteX3" fmla="*/ 0 w 378975"/>
              <a:gd name="connsiteY3" fmla="*/ 5970142 h 6371788"/>
              <a:gd name="connsiteX4" fmla="*/ 4292 w 378975"/>
              <a:gd name="connsiteY4" fmla="*/ 8558 h 6371788"/>
              <a:gd name="connsiteX0" fmla="*/ 4292 w 378975"/>
              <a:gd name="connsiteY0" fmla="*/ 0 h 6377861"/>
              <a:gd name="connsiteX1" fmla="*/ 376787 w 378975"/>
              <a:gd name="connsiteY1" fmla="*/ 6073 h 6377861"/>
              <a:gd name="connsiteX2" fmla="*/ 374351 w 378975"/>
              <a:gd name="connsiteY2" fmla="*/ 6377861 h 6377861"/>
              <a:gd name="connsiteX3" fmla="*/ 0 w 378975"/>
              <a:gd name="connsiteY3" fmla="*/ 5976215 h 6377861"/>
              <a:gd name="connsiteX4" fmla="*/ 4292 w 378975"/>
              <a:gd name="connsiteY4" fmla="*/ 0 h 6377861"/>
              <a:gd name="connsiteX0" fmla="*/ 4292 w 378975"/>
              <a:gd name="connsiteY0" fmla="*/ 0 h 6373098"/>
              <a:gd name="connsiteX1" fmla="*/ 376787 w 378975"/>
              <a:gd name="connsiteY1" fmla="*/ 1310 h 6373098"/>
              <a:gd name="connsiteX2" fmla="*/ 374351 w 378975"/>
              <a:gd name="connsiteY2" fmla="*/ 6373098 h 6373098"/>
              <a:gd name="connsiteX3" fmla="*/ 0 w 378975"/>
              <a:gd name="connsiteY3" fmla="*/ 5971452 h 6373098"/>
              <a:gd name="connsiteX4" fmla="*/ 4292 w 378975"/>
              <a:gd name="connsiteY4" fmla="*/ 0 h 637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975" h="6373098">
                <a:moveTo>
                  <a:pt x="4292" y="0"/>
                </a:moveTo>
                <a:lnTo>
                  <a:pt x="376787" y="1310"/>
                </a:lnTo>
                <a:cubicBezTo>
                  <a:pt x="385237" y="2193351"/>
                  <a:pt x="365901" y="4181057"/>
                  <a:pt x="374351" y="6373098"/>
                </a:cubicBezTo>
                <a:cubicBezTo>
                  <a:pt x="152528" y="6373098"/>
                  <a:pt x="0" y="6273661"/>
                  <a:pt x="0" y="5971452"/>
                </a:cubicBezTo>
                <a:cubicBezTo>
                  <a:pt x="0" y="5669243"/>
                  <a:pt x="5737" y="1828308"/>
                  <a:pt x="4292" y="0"/>
                </a:cubicBezTo>
                <a:close/>
              </a:path>
            </a:pathLst>
          </a:custGeom>
          <a:gradFill flip="none" rotWithShape="1">
            <a:gsLst>
              <a:gs pos="0">
                <a:srgbClr val="D8450A"/>
              </a:gs>
              <a:gs pos="50000">
                <a:srgbClr val="F86F08">
                  <a:alpha val="95000"/>
                </a:srgbClr>
              </a:gs>
              <a:gs pos="100000">
                <a:srgbClr val="FC7420">
                  <a:alpha val="94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38100" dist="12700" dir="108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Slide Number Placeholder 1"/>
          <p:cNvSpPr txBox="1">
            <a:spLocks/>
          </p:cNvSpPr>
          <p:nvPr userDrawn="1"/>
        </p:nvSpPr>
        <p:spPr>
          <a:xfrm>
            <a:off x="4680823" y="6314051"/>
            <a:ext cx="398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899D5D8-9A89-49C6-87E2-D5B81659BB09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049660" y="6366416"/>
            <a:ext cx="0" cy="2767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623328" y="6148732"/>
            <a:ext cx="1411453" cy="490068"/>
            <a:chOff x="623328" y="4121150"/>
            <a:chExt cx="1411453" cy="490068"/>
          </a:xfrm>
        </p:grpSpPr>
        <p:pic>
          <p:nvPicPr>
            <p:cNvPr id="52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54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4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5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6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7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8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9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0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1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2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3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5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7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9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81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2" name="TextBox 81"/>
          <p:cNvSpPr txBox="1"/>
          <p:nvPr userDrawn="1"/>
        </p:nvSpPr>
        <p:spPr>
          <a:xfrm>
            <a:off x="5000155" y="6112632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and Proprietary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 Box 1"/>
          <p:cNvSpPr txBox="1">
            <a:spLocks noChangeArrowheads="1"/>
          </p:cNvSpPr>
          <p:nvPr userDrawn="1"/>
        </p:nvSpPr>
        <p:spPr bwMode="black">
          <a:xfrm>
            <a:off x="5109081" y="6367971"/>
            <a:ext cx="3839007" cy="276999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Freescale, the Freescale logo,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AltiVec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C-5,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CodeTEST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CodeWarrior, ColdFire, ColdFire+, C-Ware, the Energy Efficient Solutions logo, Kinetis,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mobileGT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PEG,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PowerQUICC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Processor Expert,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Qorivva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StarCore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Symphony and VortiQa are trademarks of Freescale Semiconductor, Inc., Reg. U.S. Pat. &amp; Tm. Off.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Airfast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BeeKit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BeeStack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CoreNet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Flexis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Layerscape,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MagniV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MXC, Platform in a Package,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QorIQ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Qonverge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QUICC Engine, Ready Play,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the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SafeAssure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logo, SMARTMOS, Tower,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TurboLink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,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Vybrid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and </a:t>
            </a:r>
            <a:r>
              <a:rPr kumimoji="0" lang="en-US" sz="45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Xtrinsic</a:t>
            </a:r>
            <a:r>
              <a:rPr kumimoji="0" lang="en-US" sz="45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 are trademarks of Freescale Semiconductor, Inc. All other product or service names are the property of their respective owners. © 2013 Freescale Semiconductor, Inc.</a:t>
            </a:r>
          </a:p>
        </p:txBody>
      </p:sp>
    </p:spTree>
    <p:extLst>
      <p:ext uri="{BB962C8B-B14F-4D97-AF65-F5344CB8AC3E}">
        <p14:creationId xmlns:p14="http://schemas.microsoft.com/office/powerpoint/2010/main" xmlns="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86" r:id="rId2"/>
    <p:sldLayoutId id="2147483708" r:id="rId3"/>
    <p:sldLayoutId id="2147483709" r:id="rId4"/>
    <p:sldLayoutId id="2147483710" r:id="rId5"/>
    <p:sldLayoutId id="2147483711" r:id="rId6"/>
    <p:sldLayoutId id="2147483712" r:id="rId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gradFill>
            <a:gsLst>
              <a:gs pos="0">
                <a:schemeClr val="bg1">
                  <a:lumMod val="50000"/>
                </a:schemeClr>
              </a:gs>
              <a:gs pos="99167">
                <a:schemeClr val="tx1"/>
              </a:gs>
              <a:gs pos="64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effectLst>
            <a:outerShdw blurRad="152400" dist="25400" dir="5400000" algn="t" rotWithShape="0">
              <a:schemeClr val="bg1"/>
            </a:outerShdw>
          </a:effectLst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569913" indent="-168275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>
          <a:solidFill>
            <a:srgbClr val="000000"/>
          </a:solidFill>
          <a:latin typeface="+mn-lt"/>
        </a:defRPr>
      </a:lvl3pPr>
      <a:lvl4pPr marL="746125" indent="-176213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969963" indent="-223838" algn="l" rtl="0" fontAlgn="base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22304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851125" y="2250896"/>
            <a:ext cx="5094082" cy="1768707"/>
            <a:chOff x="623328" y="4121150"/>
            <a:chExt cx="1411453" cy="490068"/>
          </a:xfrm>
        </p:grpSpPr>
        <p:pic>
          <p:nvPicPr>
            <p:cNvPr id="21" name="Picture 3" descr="C:\Users\rls02c\Desktop\Chinese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86" y="4469460"/>
              <a:ext cx="696496" cy="14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 userDrawn="1"/>
          </p:nvGrpSpPr>
          <p:grpSpPr>
            <a:xfrm>
              <a:off x="623328" y="4121150"/>
              <a:ext cx="1411453" cy="326584"/>
              <a:chOff x="623328" y="6139193"/>
              <a:chExt cx="1411453" cy="326584"/>
            </a:xfrm>
          </p:grpSpPr>
          <p:sp>
            <p:nvSpPr>
              <p:cNvPr id="23" name="Freeform 288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4" name="Freeform 289"/>
              <p:cNvSpPr>
                <a:spLocks/>
              </p:cNvSpPr>
              <p:nvPr/>
            </p:nvSpPr>
            <p:spPr bwMode="black">
              <a:xfrm>
                <a:off x="717018" y="613919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5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5" h="44">
                    <a:moveTo>
                      <a:pt x="29" y="44"/>
                    </a:moveTo>
                    <a:lnTo>
                      <a:pt x="75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 290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 291"/>
              <p:cNvSpPr>
                <a:spLocks/>
              </p:cNvSpPr>
              <p:nvPr/>
            </p:nvSpPr>
            <p:spPr bwMode="black">
              <a:xfrm>
                <a:off x="778119" y="6171649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 292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 293"/>
              <p:cNvSpPr>
                <a:spLocks/>
              </p:cNvSpPr>
              <p:nvPr/>
            </p:nvSpPr>
            <p:spPr bwMode="black">
              <a:xfrm>
                <a:off x="841258" y="6204104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5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5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 294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 295"/>
              <p:cNvSpPr>
                <a:spLocks/>
              </p:cNvSpPr>
              <p:nvPr/>
            </p:nvSpPr>
            <p:spPr bwMode="black">
              <a:xfrm>
                <a:off x="747568" y="6258873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 296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 297"/>
              <p:cNvSpPr>
                <a:spLocks/>
              </p:cNvSpPr>
              <p:nvPr/>
            </p:nvSpPr>
            <p:spPr bwMode="black">
              <a:xfrm>
                <a:off x="808670" y="6291328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6" y="14"/>
                  </a:cxn>
                  <a:cxn ang="0">
                    <a:pos x="47" y="0"/>
                  </a:cxn>
                  <a:cxn ang="0">
                    <a:pos x="0" y="28"/>
                  </a:cxn>
                  <a:cxn ang="0">
                    <a:pos x="29" y="43"/>
                  </a:cxn>
                </a:cxnLst>
                <a:rect l="0" t="0" r="r" b="b"/>
                <a:pathLst>
                  <a:path w="76" h="43">
                    <a:moveTo>
                      <a:pt x="29" y="43"/>
                    </a:moveTo>
                    <a:lnTo>
                      <a:pt x="76" y="14"/>
                    </a:lnTo>
                    <a:lnTo>
                      <a:pt x="47" y="0"/>
                    </a:lnTo>
                    <a:lnTo>
                      <a:pt x="0" y="28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3" name="Freeform 298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 299"/>
              <p:cNvSpPr>
                <a:spLocks/>
              </p:cNvSpPr>
              <p:nvPr/>
            </p:nvSpPr>
            <p:spPr bwMode="black">
              <a:xfrm>
                <a:off x="655916" y="6312627"/>
                <a:ext cx="106928" cy="62883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8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8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 300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 301"/>
              <p:cNvSpPr>
                <a:spLocks/>
              </p:cNvSpPr>
              <p:nvPr/>
            </p:nvSpPr>
            <p:spPr bwMode="black">
              <a:xfrm>
                <a:off x="717018" y="6345083"/>
                <a:ext cx="106928" cy="60854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76" y="16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4"/>
                  </a:cxn>
                </a:cxnLst>
                <a:rect l="0" t="0" r="r" b="b"/>
                <a:pathLst>
                  <a:path w="76" h="44">
                    <a:moveTo>
                      <a:pt x="29" y="44"/>
                    </a:moveTo>
                    <a:lnTo>
                      <a:pt x="76" y="16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4"/>
                    </a:lnTo>
                  </a:path>
                </a:pathLst>
              </a:custGeom>
              <a:solidFill>
                <a:srgbClr val="FFBF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 302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FF410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 303"/>
              <p:cNvSpPr>
                <a:spLocks/>
              </p:cNvSpPr>
              <p:nvPr/>
            </p:nvSpPr>
            <p:spPr bwMode="black">
              <a:xfrm>
                <a:off x="623328" y="6400866"/>
                <a:ext cx="108965" cy="60854"/>
              </a:xfrm>
              <a:custGeom>
                <a:avLst/>
                <a:gdLst/>
                <a:ahLst/>
                <a:cxnLst>
                  <a:cxn ang="0">
                    <a:pos x="29" y="43"/>
                  </a:cxn>
                  <a:cxn ang="0">
                    <a:pos x="77" y="15"/>
                  </a:cxn>
                  <a:cxn ang="0">
                    <a:pos x="47" y="0"/>
                  </a:cxn>
                  <a:cxn ang="0">
                    <a:pos x="0" y="29"/>
                  </a:cxn>
                  <a:cxn ang="0">
                    <a:pos x="29" y="43"/>
                  </a:cxn>
                </a:cxnLst>
                <a:rect l="0" t="0" r="r" b="b"/>
                <a:pathLst>
                  <a:path w="77" h="43">
                    <a:moveTo>
                      <a:pt x="29" y="43"/>
                    </a:moveTo>
                    <a:lnTo>
                      <a:pt x="77" y="15"/>
                    </a:lnTo>
                    <a:lnTo>
                      <a:pt x="47" y="0"/>
                    </a:lnTo>
                    <a:lnTo>
                      <a:pt x="0" y="29"/>
                    </a:lnTo>
                    <a:lnTo>
                      <a:pt x="29" y="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 304"/>
              <p:cNvSpPr>
                <a:spLocks/>
              </p:cNvSpPr>
              <p:nvPr/>
            </p:nvSpPr>
            <p:spPr bwMode="black">
              <a:xfrm>
                <a:off x="947168" y="6299442"/>
                <a:ext cx="89616" cy="162278"/>
              </a:xfrm>
              <a:custGeom>
                <a:avLst/>
                <a:gdLst/>
                <a:ahLst/>
                <a:cxnLst>
                  <a:cxn ang="0">
                    <a:pos x="15" y="55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8" y="37"/>
                  </a:cxn>
                  <a:cxn ang="0">
                    <a:pos x="20" y="27"/>
                  </a:cxn>
                  <a:cxn ang="0">
                    <a:pos x="54" y="0"/>
                  </a:cxn>
                  <a:cxn ang="0">
                    <a:pos x="73" y="2"/>
                  </a:cxn>
                  <a:cxn ang="0">
                    <a:pos x="68" y="23"/>
                  </a:cxn>
                  <a:cxn ang="0">
                    <a:pos x="60" y="23"/>
                  </a:cxn>
                  <a:cxn ang="0">
                    <a:pos x="49" y="31"/>
                  </a:cxn>
                  <a:cxn ang="0">
                    <a:pos x="48" y="37"/>
                  </a:cxn>
                  <a:cxn ang="0">
                    <a:pos x="66" y="37"/>
                  </a:cxn>
                  <a:cxn ang="0">
                    <a:pos x="62" y="55"/>
                  </a:cxn>
                  <a:cxn ang="0">
                    <a:pos x="44" y="55"/>
                  </a:cxn>
                  <a:cxn ang="0">
                    <a:pos x="29" y="134"/>
                  </a:cxn>
                  <a:cxn ang="0">
                    <a:pos x="0" y="134"/>
                  </a:cxn>
                  <a:cxn ang="0">
                    <a:pos x="15" y="55"/>
                  </a:cxn>
                </a:cxnLst>
                <a:rect l="0" t="0" r="r" b="b"/>
                <a:pathLst>
                  <a:path w="73" h="134">
                    <a:moveTo>
                      <a:pt x="15" y="55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2" y="16"/>
                      <a:pt x="29" y="0"/>
                      <a:pt x="54" y="0"/>
                    </a:cubicBezTo>
                    <a:cubicBezTo>
                      <a:pt x="60" y="0"/>
                      <a:pt x="69" y="1"/>
                      <a:pt x="73" y="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5" y="23"/>
                      <a:pt x="50" y="25"/>
                      <a:pt x="49" y="3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5" y="55"/>
                      <a:pt x="15" y="55"/>
                      <a:pt x="15" y="55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 305"/>
              <p:cNvSpPr>
                <a:spLocks/>
              </p:cNvSpPr>
              <p:nvPr/>
            </p:nvSpPr>
            <p:spPr bwMode="black">
              <a:xfrm>
                <a:off x="1020490" y="6341026"/>
                <a:ext cx="93690" cy="11968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8" y="0"/>
                  </a:cxn>
                  <a:cxn ang="0">
                    <a:pos x="46" y="10"/>
                  </a:cxn>
                  <a:cxn ang="0">
                    <a:pos x="75" y="0"/>
                  </a:cxn>
                  <a:cxn ang="0">
                    <a:pos x="71" y="25"/>
                  </a:cxn>
                  <a:cxn ang="0">
                    <a:pos x="67" y="26"/>
                  </a:cxn>
                  <a:cxn ang="0">
                    <a:pos x="40" y="42"/>
                  </a:cxn>
                  <a:cxn ang="0">
                    <a:pos x="29" y="99"/>
                  </a:cxn>
                  <a:cxn ang="0">
                    <a:pos x="0" y="99"/>
                  </a:cxn>
                  <a:cxn ang="0">
                    <a:pos x="19" y="0"/>
                  </a:cxn>
                </a:cxnLst>
                <a:rect l="0" t="0" r="r" b="b"/>
                <a:pathLst>
                  <a:path w="75" h="99">
                    <a:moveTo>
                      <a:pt x="19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4"/>
                      <a:pt x="65" y="0"/>
                      <a:pt x="75" y="0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0" y="28"/>
                      <a:pt x="42" y="31"/>
                      <a:pt x="40" y="42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 306"/>
              <p:cNvSpPr>
                <a:spLocks noEditPoints="1"/>
              </p:cNvSpPr>
              <p:nvPr/>
            </p:nvSpPr>
            <p:spPr bwMode="black">
              <a:xfrm>
                <a:off x="1609105" y="6337983"/>
                <a:ext cx="129332" cy="127794"/>
              </a:xfrm>
              <a:custGeom>
                <a:avLst/>
                <a:gdLst/>
                <a:ahLst/>
                <a:cxnLst>
                  <a:cxn ang="0">
                    <a:pos x="93" y="82"/>
                  </a:cxn>
                  <a:cxn ang="0">
                    <a:pos x="91" y="102"/>
                  </a:cxn>
                  <a:cxn ang="0">
                    <a:pos x="64" y="102"/>
                  </a:cxn>
                  <a:cxn ang="0">
                    <a:pos x="64" y="92"/>
                  </a:cxn>
                  <a:cxn ang="0">
                    <a:pos x="64" y="92"/>
                  </a:cxn>
                  <a:cxn ang="0">
                    <a:pos x="32" y="105"/>
                  </a:cxn>
                  <a:cxn ang="0">
                    <a:pos x="4" y="75"/>
                  </a:cxn>
                  <a:cxn ang="0">
                    <a:pos x="62" y="39"/>
                  </a:cxn>
                  <a:cxn ang="0">
                    <a:pos x="73" y="37"/>
                  </a:cxn>
                  <a:cxn ang="0">
                    <a:pos x="75" y="29"/>
                  </a:cxn>
                  <a:cxn ang="0">
                    <a:pos x="63" y="18"/>
                  </a:cxn>
                  <a:cxn ang="0">
                    <a:pos x="45" y="32"/>
                  </a:cxn>
                  <a:cxn ang="0">
                    <a:pos x="17" y="32"/>
                  </a:cxn>
                  <a:cxn ang="0">
                    <a:pos x="64" y="0"/>
                  </a:cxn>
                  <a:cxn ang="0">
                    <a:pos x="103" y="29"/>
                  </a:cxn>
                  <a:cxn ang="0">
                    <a:pos x="93" y="82"/>
                  </a:cxn>
                  <a:cxn ang="0">
                    <a:pos x="70" y="54"/>
                  </a:cxn>
                  <a:cxn ang="0">
                    <a:pos x="49" y="60"/>
                  </a:cxn>
                  <a:cxn ang="0">
                    <a:pos x="33" y="73"/>
                  </a:cxn>
                  <a:cxn ang="0">
                    <a:pos x="44" y="84"/>
                  </a:cxn>
                  <a:cxn ang="0">
                    <a:pos x="69" y="61"/>
                  </a:cxn>
                  <a:cxn ang="0">
                    <a:pos x="70" y="54"/>
                  </a:cxn>
                </a:cxnLst>
                <a:rect l="0" t="0" r="r" b="b"/>
                <a:pathLst>
                  <a:path w="107" h="105">
                    <a:moveTo>
                      <a:pt x="93" y="82"/>
                    </a:moveTo>
                    <a:cubicBezTo>
                      <a:pt x="91" y="89"/>
                      <a:pt x="90" y="96"/>
                      <a:pt x="9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9"/>
                      <a:pt x="64" y="95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58" y="100"/>
                      <a:pt x="42" y="105"/>
                      <a:pt x="32" y="105"/>
                    </a:cubicBezTo>
                    <a:cubicBezTo>
                      <a:pt x="13" y="105"/>
                      <a:pt x="0" y="95"/>
                      <a:pt x="4" y="75"/>
                    </a:cubicBezTo>
                    <a:cubicBezTo>
                      <a:pt x="9" y="52"/>
                      <a:pt x="30" y="43"/>
                      <a:pt x="62" y="39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6" y="21"/>
                      <a:pt x="71" y="18"/>
                      <a:pt x="63" y="18"/>
                    </a:cubicBezTo>
                    <a:cubicBezTo>
                      <a:pt x="54" y="18"/>
                      <a:pt x="49" y="22"/>
                      <a:pt x="45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4" y="3"/>
                      <a:pt x="51" y="0"/>
                      <a:pt x="64" y="0"/>
                    </a:cubicBezTo>
                    <a:cubicBezTo>
                      <a:pt x="91" y="0"/>
                      <a:pt x="107" y="7"/>
                      <a:pt x="103" y="29"/>
                    </a:cubicBezTo>
                    <a:cubicBezTo>
                      <a:pt x="93" y="82"/>
                      <a:pt x="93" y="82"/>
                      <a:pt x="93" y="82"/>
                    </a:cubicBezTo>
                    <a:close/>
                    <a:moveTo>
                      <a:pt x="70" y="54"/>
                    </a:moveTo>
                    <a:cubicBezTo>
                      <a:pt x="49" y="60"/>
                      <a:pt x="49" y="60"/>
                      <a:pt x="49" y="60"/>
                    </a:cubicBezTo>
                    <a:cubicBezTo>
                      <a:pt x="42" y="62"/>
                      <a:pt x="34" y="64"/>
                      <a:pt x="33" y="73"/>
                    </a:cubicBezTo>
                    <a:cubicBezTo>
                      <a:pt x="31" y="80"/>
                      <a:pt x="37" y="84"/>
                      <a:pt x="44" y="84"/>
                    </a:cubicBezTo>
                    <a:cubicBezTo>
                      <a:pt x="56" y="84"/>
                      <a:pt x="66" y="76"/>
                      <a:pt x="69" y="61"/>
                    </a:cubicBezTo>
                    <a:cubicBezTo>
                      <a:pt x="70" y="54"/>
                      <a:pt x="70" y="54"/>
                      <a:pt x="70" y="54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 307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3" name="Freeform 308"/>
              <p:cNvSpPr>
                <a:spLocks/>
              </p:cNvSpPr>
              <p:nvPr/>
            </p:nvSpPr>
            <p:spPr bwMode="black">
              <a:xfrm>
                <a:off x="1742510" y="6301471"/>
                <a:ext cx="68230" cy="160249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23" y="0"/>
                  </a:cxn>
                  <a:cxn ang="0">
                    <a:pos x="48" y="0"/>
                  </a:cxn>
                  <a:cxn ang="0">
                    <a:pos x="25" y="114"/>
                  </a:cxn>
                  <a:cxn ang="0">
                    <a:pos x="0" y="114"/>
                  </a:cxn>
                </a:cxnLst>
                <a:rect l="0" t="0" r="r" b="b"/>
                <a:pathLst>
                  <a:path w="48" h="114">
                    <a:moveTo>
                      <a:pt x="0" y="114"/>
                    </a:moveTo>
                    <a:lnTo>
                      <a:pt x="23" y="0"/>
                    </a:lnTo>
                    <a:lnTo>
                      <a:pt x="48" y="0"/>
                    </a:lnTo>
                    <a:lnTo>
                      <a:pt x="25" y="114"/>
                    </a:lnTo>
                    <a:lnTo>
                      <a:pt x="0" y="114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309"/>
              <p:cNvSpPr>
                <a:spLocks noEditPoints="1"/>
              </p:cNvSpPr>
              <p:nvPr/>
            </p:nvSpPr>
            <p:spPr bwMode="black">
              <a:xfrm>
                <a:off x="1101959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310"/>
              <p:cNvSpPr>
                <a:spLocks noEditPoints="1"/>
              </p:cNvSpPr>
              <p:nvPr/>
            </p:nvSpPr>
            <p:spPr bwMode="black">
              <a:xfrm>
                <a:off x="1235365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5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1" y="84"/>
                      <a:pt x="30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5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4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7" y="78"/>
                      <a:pt x="61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 311"/>
              <p:cNvSpPr>
                <a:spLocks noEditPoints="1"/>
              </p:cNvSpPr>
              <p:nvPr/>
            </p:nvSpPr>
            <p:spPr bwMode="black">
              <a:xfrm>
                <a:off x="1800557" y="6337983"/>
                <a:ext cx="131369" cy="127794"/>
              </a:xfrm>
              <a:custGeom>
                <a:avLst/>
                <a:gdLst/>
                <a:ahLst/>
                <a:cxnLst>
                  <a:cxn ang="0">
                    <a:pos x="51" y="84"/>
                  </a:cxn>
                  <a:cxn ang="0">
                    <a:pos x="34" y="59"/>
                  </a:cxn>
                  <a:cxn ang="0">
                    <a:pos x="102" y="59"/>
                  </a:cxn>
                  <a:cxn ang="0">
                    <a:pos x="65" y="0"/>
                  </a:cxn>
                  <a:cxn ang="0">
                    <a:pos x="6" y="56"/>
                  </a:cxn>
                  <a:cxn ang="0">
                    <a:pos x="45" y="105"/>
                  </a:cxn>
                  <a:cxn ang="0">
                    <a:pos x="98" y="78"/>
                  </a:cxn>
                  <a:cxn ang="0">
                    <a:pos x="78" y="67"/>
                  </a:cxn>
                  <a:cxn ang="0">
                    <a:pos x="51" y="84"/>
                  </a:cxn>
                  <a:cxn ang="0">
                    <a:pos x="61" y="22"/>
                  </a:cxn>
                  <a:cxn ang="0">
                    <a:pos x="77" y="41"/>
                  </a:cxn>
                  <a:cxn ang="0">
                    <a:pos x="37" y="41"/>
                  </a:cxn>
                  <a:cxn ang="0">
                    <a:pos x="61" y="22"/>
                  </a:cxn>
                </a:cxnLst>
                <a:rect l="0" t="0" r="r" b="b"/>
                <a:pathLst>
                  <a:path w="108" h="105">
                    <a:moveTo>
                      <a:pt x="51" y="84"/>
                    </a:moveTo>
                    <a:cubicBezTo>
                      <a:pt x="42" y="84"/>
                      <a:pt x="31" y="78"/>
                      <a:pt x="34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8" y="28"/>
                      <a:pt x="101" y="0"/>
                      <a:pt x="65" y="0"/>
                    </a:cubicBezTo>
                    <a:cubicBezTo>
                      <a:pt x="35" y="0"/>
                      <a:pt x="12" y="21"/>
                      <a:pt x="6" y="56"/>
                    </a:cubicBezTo>
                    <a:cubicBezTo>
                      <a:pt x="0" y="84"/>
                      <a:pt x="14" y="105"/>
                      <a:pt x="45" y="105"/>
                    </a:cubicBezTo>
                    <a:cubicBezTo>
                      <a:pt x="67" y="105"/>
                      <a:pt x="85" y="96"/>
                      <a:pt x="98" y="78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68" y="78"/>
                      <a:pt x="62" y="84"/>
                      <a:pt x="51" y="84"/>
                    </a:cubicBezTo>
                    <a:close/>
                    <a:moveTo>
                      <a:pt x="61" y="22"/>
                    </a:moveTo>
                    <a:cubicBezTo>
                      <a:pt x="69" y="22"/>
                      <a:pt x="79" y="26"/>
                      <a:pt x="7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41" y="28"/>
                      <a:pt x="52" y="22"/>
                      <a:pt x="61" y="22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 312"/>
              <p:cNvSpPr>
                <a:spLocks/>
              </p:cNvSpPr>
              <p:nvPr/>
            </p:nvSpPr>
            <p:spPr bwMode="black">
              <a:xfrm>
                <a:off x="1486901" y="6337983"/>
                <a:ext cx="126277" cy="127794"/>
              </a:xfrm>
              <a:custGeom>
                <a:avLst/>
                <a:gdLst/>
                <a:ahLst/>
                <a:cxnLst>
                  <a:cxn ang="0">
                    <a:pos x="76" y="69"/>
                  </a:cxn>
                  <a:cxn ang="0">
                    <a:pos x="53" y="83"/>
                  </a:cxn>
                  <a:cxn ang="0">
                    <a:pos x="37" y="53"/>
                  </a:cxn>
                  <a:cxn ang="0">
                    <a:pos x="65" y="23"/>
                  </a:cxn>
                  <a:cxn ang="0">
                    <a:pos x="81" y="38"/>
                  </a:cxn>
                  <a:cxn ang="0">
                    <a:pos x="105" y="23"/>
                  </a:cxn>
                  <a:cxn ang="0">
                    <a:pos x="66" y="0"/>
                  </a:cxn>
                  <a:cxn ang="0">
                    <a:pos x="6" y="53"/>
                  </a:cxn>
                  <a:cxn ang="0">
                    <a:pos x="46" y="105"/>
                  </a:cxn>
                  <a:cxn ang="0">
                    <a:pos x="96" y="79"/>
                  </a:cxn>
                  <a:cxn ang="0">
                    <a:pos x="76" y="69"/>
                  </a:cxn>
                </a:cxnLst>
                <a:rect l="0" t="0" r="r" b="b"/>
                <a:pathLst>
                  <a:path w="105" h="105">
                    <a:moveTo>
                      <a:pt x="76" y="69"/>
                    </a:moveTo>
                    <a:cubicBezTo>
                      <a:pt x="70" y="79"/>
                      <a:pt x="62" y="83"/>
                      <a:pt x="53" y="83"/>
                    </a:cubicBezTo>
                    <a:cubicBezTo>
                      <a:pt x="38" y="83"/>
                      <a:pt x="33" y="70"/>
                      <a:pt x="37" y="53"/>
                    </a:cubicBezTo>
                    <a:cubicBezTo>
                      <a:pt x="40" y="36"/>
                      <a:pt x="48" y="23"/>
                      <a:pt x="65" y="23"/>
                    </a:cubicBezTo>
                    <a:cubicBezTo>
                      <a:pt x="69" y="23"/>
                      <a:pt x="79" y="26"/>
                      <a:pt x="81" y="38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99" y="7"/>
                      <a:pt x="84" y="0"/>
                      <a:pt x="66" y="0"/>
                    </a:cubicBezTo>
                    <a:cubicBezTo>
                      <a:pt x="38" y="0"/>
                      <a:pt x="13" y="20"/>
                      <a:pt x="6" y="53"/>
                    </a:cubicBezTo>
                    <a:cubicBezTo>
                      <a:pt x="0" y="86"/>
                      <a:pt x="17" y="105"/>
                      <a:pt x="46" y="105"/>
                    </a:cubicBezTo>
                    <a:cubicBezTo>
                      <a:pt x="65" y="105"/>
                      <a:pt x="84" y="95"/>
                      <a:pt x="96" y="79"/>
                    </a:cubicBezTo>
                    <a:cubicBezTo>
                      <a:pt x="76" y="69"/>
                      <a:pt x="76" y="69"/>
                      <a:pt x="76" y="6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 313"/>
              <p:cNvSpPr>
                <a:spLocks/>
              </p:cNvSpPr>
              <p:nvPr/>
            </p:nvSpPr>
            <p:spPr bwMode="black">
              <a:xfrm>
                <a:off x="1359605" y="6337983"/>
                <a:ext cx="133406" cy="127794"/>
              </a:xfrm>
              <a:custGeom>
                <a:avLst/>
                <a:gdLst/>
                <a:ahLst/>
                <a:cxnLst>
                  <a:cxn ang="0">
                    <a:pos x="46" y="29"/>
                  </a:cxn>
                  <a:cxn ang="0">
                    <a:pos x="60" y="22"/>
                  </a:cxn>
                  <a:cxn ang="0">
                    <a:pos x="85" y="32"/>
                  </a:cxn>
                  <a:cxn ang="0">
                    <a:pos x="110" y="17"/>
                  </a:cxn>
                  <a:cxn ang="0">
                    <a:pos x="66" y="0"/>
                  </a:cxn>
                  <a:cxn ang="0">
                    <a:pos x="17" y="35"/>
                  </a:cxn>
                  <a:cxn ang="0">
                    <a:pos x="68" y="74"/>
                  </a:cxn>
                  <a:cxn ang="0">
                    <a:pos x="51" y="84"/>
                  </a:cxn>
                  <a:cxn ang="0">
                    <a:pos x="22" y="70"/>
                  </a:cxn>
                  <a:cxn ang="0">
                    <a:pos x="0" y="83"/>
                  </a:cxn>
                  <a:cxn ang="0">
                    <a:pos x="46" y="105"/>
                  </a:cxn>
                  <a:cxn ang="0">
                    <a:pos x="97" y="70"/>
                  </a:cxn>
                  <a:cxn ang="0">
                    <a:pos x="46" y="29"/>
                  </a:cxn>
                </a:cxnLst>
                <a:rect l="0" t="0" r="r" b="b"/>
                <a:pathLst>
                  <a:path w="110" h="105">
                    <a:moveTo>
                      <a:pt x="46" y="29"/>
                    </a:moveTo>
                    <a:cubicBezTo>
                      <a:pt x="47" y="24"/>
                      <a:pt x="53" y="22"/>
                      <a:pt x="60" y="22"/>
                    </a:cubicBezTo>
                    <a:cubicBezTo>
                      <a:pt x="69" y="22"/>
                      <a:pt x="81" y="25"/>
                      <a:pt x="85" y="32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97" y="6"/>
                      <a:pt x="80" y="0"/>
                      <a:pt x="66" y="0"/>
                    </a:cubicBezTo>
                    <a:cubicBezTo>
                      <a:pt x="46" y="0"/>
                      <a:pt x="22" y="10"/>
                      <a:pt x="17" y="35"/>
                    </a:cubicBezTo>
                    <a:cubicBezTo>
                      <a:pt x="10" y="70"/>
                      <a:pt x="71" y="58"/>
                      <a:pt x="68" y="74"/>
                    </a:cubicBezTo>
                    <a:cubicBezTo>
                      <a:pt x="67" y="83"/>
                      <a:pt x="55" y="84"/>
                      <a:pt x="51" y="84"/>
                    </a:cubicBezTo>
                    <a:cubicBezTo>
                      <a:pt x="37" y="84"/>
                      <a:pt x="29" y="78"/>
                      <a:pt x="22" y="7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" y="99"/>
                      <a:pt x="25" y="105"/>
                      <a:pt x="46" y="105"/>
                    </a:cubicBezTo>
                    <a:cubicBezTo>
                      <a:pt x="67" y="105"/>
                      <a:pt x="92" y="96"/>
                      <a:pt x="97" y="70"/>
                    </a:cubicBezTo>
                    <a:cubicBezTo>
                      <a:pt x="104" y="32"/>
                      <a:pt x="43" y="46"/>
                      <a:pt x="46" y="29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49" name="Text Box 314"/>
              <p:cNvSpPr txBox="1">
                <a:spLocks noChangeAspect="1" noChangeArrowheads="1"/>
              </p:cNvSpPr>
              <p:nvPr/>
            </p:nvSpPr>
            <p:spPr bwMode="black">
              <a:xfrm>
                <a:off x="1888137" y="6341026"/>
                <a:ext cx="146644" cy="11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TM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cid:image011.png@01CDD64E.66659960" TargetMode="External"/><Relationship Id="rId3" Type="http://schemas.openxmlformats.org/officeDocument/2006/relationships/image" Target="cid:image006.png@01CDD64E.66659960" TargetMode="External"/><Relationship Id="rId7" Type="http://schemas.openxmlformats.org/officeDocument/2006/relationships/image" Target="cid:image008.png@01CDD64E.66659960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cid:image010.png@01CDD64E.66659960" TargetMode="External"/><Relationship Id="rId5" Type="http://schemas.openxmlformats.org/officeDocument/2006/relationships/image" Target="cid:image007.png@01CDD64E.66659960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cid:image009.png@01CDD64E.6665996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Slide1.sl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dld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65864" y="2107581"/>
            <a:ext cx="6062640" cy="116902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Minefield BMS system based 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Freescale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Kinetis Microcontroller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 bwMode="blackWhite">
          <a:xfrm>
            <a:off x="3044100" y="3962400"/>
            <a:ext cx="5884403" cy="372094"/>
          </a:xfrm>
          <a:prstGeom prst="rect">
            <a:avLst/>
          </a:prstGeom>
          <a:ln w="25400" algn="ctr"/>
        </p:spPr>
        <p:txBody>
          <a:bodyPr vert="horz" lIns="91440" tIns="0" rIns="91440" bIns="91440" rtlCol="0" anchor="ctr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SzPct val="80000"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01638" indent="-168275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000">
                <a:solidFill>
                  <a:srgbClr val="000000"/>
                </a:solidFill>
                <a:latin typeface="+mn-lt"/>
              </a:defRPr>
            </a:lvl2pPr>
            <a:lvl3pPr marL="569913" indent="-168275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3pPr>
            <a:lvl4pPr marL="746125" indent="-176213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969963" indent="-223838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4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YangXi</a:t>
            </a:r>
            <a:endParaRPr lang="en-US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blackWhite">
          <a:xfrm>
            <a:off x="3044100" y="4270917"/>
            <a:ext cx="5884403" cy="747132"/>
          </a:xfrm>
          <a:prstGeom prst="rect">
            <a:avLst/>
          </a:prstGeom>
          <a:ln w="25400" algn="ctr"/>
        </p:spPr>
        <p:txBody>
          <a:bodyPr vert="horz" lIns="91440" tIns="0" rIns="91440" bIns="91440" rtlCol="0" anchor="ctr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SzPct val="80000"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01638" indent="-168275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000">
                <a:solidFill>
                  <a:srgbClr val="000000"/>
                </a:solidFill>
                <a:latin typeface="+mn-lt"/>
              </a:defRPr>
            </a:lvl2pPr>
            <a:lvl3pPr marL="569913" indent="-168275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3pPr>
            <a:lvl4pPr marL="746125" indent="-176213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969963" indent="-223838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4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System and Application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Suzhou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MCU Apps Team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 bwMode="blackWhite">
          <a:xfrm>
            <a:off x="144041" y="5578918"/>
            <a:ext cx="2050410" cy="372094"/>
          </a:xfrm>
          <a:prstGeom prst="rect">
            <a:avLst/>
          </a:prstGeom>
          <a:ln w="25400" algn="ctr"/>
        </p:spPr>
        <p:txBody>
          <a:bodyPr vert="horz" lIns="91440" tIns="0" rIns="91440" bIns="91440" rtlCol="0" anchor="ctr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Tx/>
              <a:buSzPct val="80000"/>
              <a:buFont typeface="Arial" charset="0"/>
              <a:buNone/>
              <a:defRPr lang="en-US" sz="2700" b="0" kern="12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50800" dir="5400000" sx="72000" sy="72000" algn="ctr" rotWithShape="0">
                    <a:srgbClr val="000000">
                      <a:alpha val="0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01638" indent="-168275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000">
                <a:solidFill>
                  <a:srgbClr val="000000"/>
                </a:solidFill>
                <a:latin typeface="+mn-lt"/>
              </a:defRPr>
            </a:lvl2pPr>
            <a:lvl3pPr marL="569913" indent="-168275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3pPr>
            <a:lvl4pPr marL="746125" indent="-176213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969963" indent="-223838" algn="l" rtl="0" fontAlgn="base">
              <a:lnSpc>
                <a:spcPts val="23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400">
                <a:solidFill>
                  <a:srgbClr val="000000"/>
                </a:solidFill>
                <a:latin typeface="+mn-lt"/>
              </a:defRPr>
            </a:lvl5pPr>
            <a:lvl6pPr marL="22304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August 2013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9709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Basic theory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24909" y="1481958"/>
            <a:ext cx="7567448" cy="251196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1950" y="1534500"/>
            <a:ext cx="239635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0570" y="1555527"/>
            <a:ext cx="2657475" cy="243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82869" y="4099029"/>
            <a:ext cx="79773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The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voltage on </a:t>
            </a:r>
            <a:r>
              <a:rPr lang="en-US" sz="1600" i="1" dirty="0" err="1" smtClean="0">
                <a:latin typeface="微软雅黑" pitchFamily="34" charset="-122"/>
                <a:ea typeface="微软雅黑" pitchFamily="34" charset="-122"/>
              </a:rPr>
              <a:t>Lp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can be changed by adapting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the work frequency. The </a:t>
            </a: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  operation area is set on the right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side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of the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resonance frequency point.</a:t>
            </a:r>
          </a:p>
          <a:p>
            <a:pPr>
              <a:buFont typeface="Arial" pitchFamily="34" charset="0"/>
              <a:buChar char="•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The duty cycle is 50%, and the switching frequency of inverter is from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110kHz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to 205kHz, while the resonance frequency is 100kHz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.</a:t>
            </a:r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The frequency is lower, the load-bearing ability is stronger.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433" name="Rectangle 1"/>
          <p:cNvSpPr>
            <a:spLocks noChangeArrowheads="1"/>
          </p:cNvSpPr>
          <p:nvPr/>
        </p:nvSpPr>
        <p:spPr bwMode="auto">
          <a:xfrm>
            <a:off x="893379" y="1069070"/>
            <a:ext cx="7199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  <a:tab pos="571500" algn="l"/>
              </a:tabLst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LC Resonant Switching Frequency Control Theory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Basic theory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24909" y="1481958"/>
            <a:ext cx="7567448" cy="211258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681" y="3878311"/>
            <a:ext cx="81875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Receiver modulates load by switching modulation resistor (</a:t>
            </a:r>
            <a:r>
              <a:rPr lang="en-US" sz="1600" dirty="0" err="1" smtClean="0">
                <a:latin typeface="微软雅黑" pitchFamily="34" charset="-122"/>
                <a:ea typeface="微软雅黑" pitchFamily="34" charset="-122"/>
              </a:rPr>
              <a:t>Rm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), or switching </a:t>
            </a: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  modulation capacitor (Cm) . The voltage scale on the primary coil will decrease</a:t>
            </a: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  when the communication capacitor added on the RX side with 2K BPS.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. Transmitter de-modulates reflected load by sensing primary coil current </a:t>
            </a: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 changes (</a:t>
            </a:r>
            <a:r>
              <a:rPr lang="en-US" sz="1600" dirty="0" err="1" smtClean="0">
                <a:latin typeface="微软雅黑" pitchFamily="34" charset="-122"/>
                <a:ea typeface="微软雅黑" pitchFamily="34" charset="-122"/>
              </a:rPr>
              <a:t>Δip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&gt; 15mA), or sensing primary coil voltage changes (</a:t>
            </a:r>
            <a:r>
              <a:rPr lang="en-US" sz="1600" dirty="0" err="1" smtClean="0">
                <a:latin typeface="微软雅黑" pitchFamily="34" charset="-122"/>
                <a:ea typeface="微软雅黑" pitchFamily="34" charset="-122"/>
              </a:rPr>
              <a:t>ΔVp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&gt; 200mV)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433" name="Rectangle 1"/>
          <p:cNvSpPr>
            <a:spLocks noChangeArrowheads="1"/>
          </p:cNvSpPr>
          <p:nvPr/>
        </p:nvSpPr>
        <p:spPr bwMode="auto">
          <a:xfrm>
            <a:off x="1502980" y="1037539"/>
            <a:ext cx="64113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>
              <a:tabLst>
                <a:tab pos="0" algn="l"/>
                <a:tab pos="571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Communication Demodulation theory</a:t>
            </a:r>
          </a:p>
        </p:txBody>
      </p:sp>
      <p:pic>
        <p:nvPicPr>
          <p:cNvPr id="331778" name="Object 1"/>
          <p:cNvPicPr>
            <a:picLocks noChangeArrowheads="1"/>
          </p:cNvPicPr>
          <p:nvPr/>
        </p:nvPicPr>
        <p:blipFill>
          <a:blip r:embed="rId2" cstate="print"/>
          <a:srcRect t="-1228" b="-508"/>
          <a:stretch>
            <a:fillRect/>
          </a:stretch>
        </p:blipFill>
        <p:spPr bwMode="auto">
          <a:xfrm>
            <a:off x="1376853" y="1650120"/>
            <a:ext cx="6695090" cy="172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7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40" y="3941380"/>
            <a:ext cx="8228976" cy="170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Basic theory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24909" y="1418897"/>
            <a:ext cx="7567448" cy="482424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33" name="Rectangle 1"/>
          <p:cNvSpPr>
            <a:spLocks noChangeArrowheads="1"/>
          </p:cNvSpPr>
          <p:nvPr/>
        </p:nvSpPr>
        <p:spPr bwMode="auto">
          <a:xfrm>
            <a:off x="2207173" y="995498"/>
            <a:ext cx="40780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>
              <a:tabLst>
                <a:tab pos="0" algn="l"/>
                <a:tab pos="571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System Control Strategy</a:t>
            </a:r>
          </a:p>
        </p:txBody>
      </p:sp>
      <p:sp>
        <p:nvSpPr>
          <p:cNvPr id="3584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77156" y="1713194"/>
            <a:ext cx="7034856" cy="3930869"/>
            <a:chOff x="1177156" y="1713194"/>
            <a:chExt cx="7034856" cy="3930869"/>
          </a:xfrm>
        </p:grpSpPr>
        <p:sp>
          <p:nvSpPr>
            <p:cNvPr id="7" name="Rectangle 6"/>
            <p:cNvSpPr/>
            <p:nvPr/>
          </p:nvSpPr>
          <p:spPr>
            <a:xfrm>
              <a:off x="1219200" y="2070538"/>
              <a:ext cx="6905297" cy="192339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58401" name="Object 1"/>
            <p:cNvGraphicFramePr>
              <a:graphicFrameLocks noChangeAspect="1"/>
            </p:cNvGraphicFramePr>
            <p:nvPr/>
          </p:nvGraphicFramePr>
          <p:xfrm>
            <a:off x="1177156" y="1713194"/>
            <a:ext cx="7034856" cy="3930869"/>
          </p:xfrm>
          <a:graphic>
            <a:graphicData uri="http://schemas.openxmlformats.org/presentationml/2006/ole">
              <p:oleObj spid="_x0000_s358401" name="Visio" r:id="rId3" imgW="8057474" imgH="4493284" progId="Visio.Drawing.11">
                <p:embed/>
              </p:oleObj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3337399" y="5676273"/>
            <a:ext cx="267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(j)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=(1+1/128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(j)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(j-1)</a:t>
            </a:r>
            <a:endParaRPr lang="en-US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Wireless Charging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75654" y="1576552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Overview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Flowchart: Decision 6"/>
          <p:cNvSpPr/>
          <p:nvPr/>
        </p:nvSpPr>
        <p:spPr>
          <a:xfrm>
            <a:off x="1513502" y="1639614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5654" y="2469930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Basic theory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Flowchart: Decision 8"/>
          <p:cNvSpPr/>
          <p:nvPr/>
        </p:nvSpPr>
        <p:spPr>
          <a:xfrm>
            <a:off x="1513502" y="2532992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86165" y="3394843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Hardware design</a:t>
            </a:r>
          </a:p>
        </p:txBody>
      </p:sp>
      <p:sp>
        <p:nvSpPr>
          <p:cNvPr id="11" name="Flowchart: Decision 10"/>
          <p:cNvSpPr/>
          <p:nvPr/>
        </p:nvSpPr>
        <p:spPr>
          <a:xfrm>
            <a:off x="1524013" y="3457905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6676" y="4298737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Software design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1534524" y="4382819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graphicFrame>
        <p:nvGraphicFramePr>
          <p:cNvPr id="144385" name="Object 1"/>
          <p:cNvGraphicFramePr>
            <a:graphicFrameLocks noChangeAspect="1"/>
          </p:cNvGraphicFramePr>
          <p:nvPr/>
        </p:nvGraphicFramePr>
        <p:xfrm>
          <a:off x="1114095" y="1539345"/>
          <a:ext cx="7062951" cy="4606451"/>
        </p:xfrm>
        <a:graphic>
          <a:graphicData uri="http://schemas.openxmlformats.org/presentationml/2006/ole">
            <p:oleObj spid="_x0000_s144385" name="Visio" r:id="rId3" imgW="7008480" imgH="5179680" progId="Visio.Drawing.11">
              <p:embed/>
            </p:oleObj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226672" y="1019501"/>
            <a:ext cx="2575037" cy="462455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A11’s structure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pic>
        <p:nvPicPr>
          <p:cNvPr id="143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977" y="1024267"/>
            <a:ext cx="7496175" cy="5019675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2596055" y="1051035"/>
            <a:ext cx="4151586" cy="388882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Control Part: DSC—MC56F82723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223" y="1576548"/>
            <a:ext cx="5181605" cy="450444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232635" y="1566041"/>
            <a:ext cx="2638096" cy="45509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微软雅黑" pitchFamily="34" charset="-122"/>
                <a:ea typeface="微软雅黑" pitchFamily="34" charset="-122"/>
              </a:rPr>
              <a:t>Peripherals:</a:t>
            </a:r>
          </a:p>
          <a:p>
            <a:endParaRPr lang="en-US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RTC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: Real time counter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PWM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: PWMA, PWMB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ADC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: ANA0~1,ANB0,ANB2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GPIO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LED, COM, PWM…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Dual Timer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: TMR0,TMR1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JTAG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I2C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: SCL,SDA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2596055" y="1051035"/>
            <a:ext cx="4151586" cy="388882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Full-Bridge Inverter Design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607" y="1597571"/>
            <a:ext cx="7189077" cy="4382459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2596055" y="1051035"/>
            <a:ext cx="4151586" cy="388882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Resonant Network Design</a:t>
            </a:r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152" y="1849820"/>
            <a:ext cx="281305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909849" y="1975942"/>
            <a:ext cx="4645573" cy="1429407"/>
            <a:chOff x="3909849" y="1975942"/>
            <a:chExt cx="4645573" cy="1429407"/>
          </a:xfrm>
        </p:grpSpPr>
        <p:sp>
          <p:nvSpPr>
            <p:cNvPr id="18" name="Rectangle 17"/>
            <p:cNvSpPr/>
            <p:nvPr/>
          </p:nvSpPr>
          <p:spPr>
            <a:xfrm>
              <a:off x="3909849" y="1975942"/>
              <a:ext cx="4645573" cy="1429407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762542" y="2088193"/>
              <a:ext cx="27339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微软雅黑" pitchFamily="34" charset="-122"/>
                  <a:ea typeface="微软雅黑" pitchFamily="34" charset="-122"/>
                </a:rPr>
                <a:t>Cr = 400nF, </a:t>
              </a:r>
              <a:r>
                <a:rPr lang="en-US" dirty="0" err="1" smtClean="0">
                  <a:latin typeface="微软雅黑" pitchFamily="34" charset="-122"/>
                  <a:ea typeface="微软雅黑" pitchFamily="34" charset="-122"/>
                </a:rPr>
                <a:t>Lp</a:t>
              </a:r>
              <a:r>
                <a:rPr lang="en-US" dirty="0" smtClean="0">
                  <a:latin typeface="微软雅黑" pitchFamily="34" charset="-122"/>
                  <a:ea typeface="微软雅黑" pitchFamily="34" charset="-122"/>
                </a:rPr>
                <a:t>= 6.3uH </a:t>
              </a:r>
              <a:endParaRPr 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graphicFrame>
          <p:nvGraphicFramePr>
            <p:cNvPr id="245763" name="Object 3"/>
            <p:cNvGraphicFramePr>
              <a:graphicFrameLocks noChangeAspect="1"/>
            </p:cNvGraphicFramePr>
            <p:nvPr/>
          </p:nvGraphicFramePr>
          <p:xfrm>
            <a:off x="4004439" y="2575034"/>
            <a:ext cx="4548468" cy="651643"/>
          </p:xfrm>
          <a:graphic>
            <a:graphicData uri="http://schemas.openxmlformats.org/presentationml/2006/ole">
              <p:oleObj spid="_x0000_s245763" name="公式" r:id="rId4" imgW="3302000" imgH="469900" progId="Equation.3">
                <p:embed/>
              </p:oleObj>
            </a:graphicData>
          </a:graphic>
        </p:graphicFrame>
      </p:grpSp>
      <p:sp>
        <p:nvSpPr>
          <p:cNvPr id="245765" name="Rectangle 5"/>
          <p:cNvSpPr>
            <a:spLocks noChangeArrowheads="1"/>
          </p:cNvSpPr>
          <p:nvPr/>
        </p:nvSpPr>
        <p:spPr bwMode="auto">
          <a:xfrm>
            <a:off x="0" y="476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45769" name="Group 9"/>
          <p:cNvGrpSpPr>
            <a:grpSpLocks noChangeAspect="1"/>
          </p:cNvGrpSpPr>
          <p:nvPr/>
        </p:nvGrpSpPr>
        <p:grpSpPr bwMode="auto">
          <a:xfrm>
            <a:off x="3836278" y="3951886"/>
            <a:ext cx="4540469" cy="1902373"/>
            <a:chOff x="0" y="0"/>
            <a:chExt cx="5583" cy="2500"/>
          </a:xfrm>
        </p:grpSpPr>
        <p:sp>
          <p:nvSpPr>
            <p:cNvPr id="245771" name="AutoShape 11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583" cy="25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5770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5591" cy="2510"/>
            </a:xfrm>
            <a:prstGeom prst="rect">
              <a:avLst/>
            </a:prstGeom>
            <a:noFill/>
          </p:spPr>
        </p:pic>
      </p:grp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45773" name="Group 13"/>
          <p:cNvGrpSpPr>
            <a:grpSpLocks noChangeAspect="1"/>
          </p:cNvGrpSpPr>
          <p:nvPr/>
        </p:nvGrpSpPr>
        <p:grpSpPr bwMode="auto">
          <a:xfrm>
            <a:off x="1303282" y="3878317"/>
            <a:ext cx="1902373" cy="1920987"/>
            <a:chOff x="0" y="0"/>
            <a:chExt cx="2554" cy="2581"/>
          </a:xfrm>
        </p:grpSpPr>
        <p:sp>
          <p:nvSpPr>
            <p:cNvPr id="24577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2554" cy="25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5774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2563" cy="2592"/>
            </a:xfrm>
            <a:prstGeom prst="rect">
              <a:avLst/>
            </a:prstGeom>
            <a:noFill/>
          </p:spPr>
        </p:pic>
      </p:grpSp>
      <p:cxnSp>
        <p:nvCxnSpPr>
          <p:cNvPr id="21" name="Straight Connector 20"/>
          <p:cNvCxnSpPr/>
          <p:nvPr/>
        </p:nvCxnSpPr>
        <p:spPr>
          <a:xfrm flipV="1">
            <a:off x="515007" y="3678622"/>
            <a:ext cx="8366234" cy="10950"/>
          </a:xfrm>
          <a:prstGeom prst="line">
            <a:avLst/>
          </a:prstGeom>
          <a:ln w="38100">
            <a:gradFill flip="none" rotWithShape="1">
              <a:gsLst>
                <a:gs pos="65000">
                  <a:schemeClr val="accent1">
                    <a:lumMod val="60000"/>
                    <a:lumOff val="40000"/>
                  </a:scheme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2596055" y="1051035"/>
            <a:ext cx="4151586" cy="388882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Sensing Circuits Design</a:t>
            </a:r>
          </a:p>
        </p:txBody>
      </p:sp>
      <p:pic>
        <p:nvPicPr>
          <p:cNvPr id="3092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164" y="1483621"/>
            <a:ext cx="4805518" cy="23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5370786" y="2039007"/>
            <a:ext cx="3142593" cy="1313793"/>
            <a:chOff x="5370786" y="2039007"/>
            <a:chExt cx="3142593" cy="1313793"/>
          </a:xfrm>
        </p:grpSpPr>
        <p:sp>
          <p:nvSpPr>
            <p:cNvPr id="10" name="Rectangle 9"/>
            <p:cNvSpPr/>
            <p:nvPr/>
          </p:nvSpPr>
          <p:spPr>
            <a:xfrm>
              <a:off x="5370786" y="2039007"/>
              <a:ext cx="3100551" cy="131379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33544" y="2380623"/>
              <a:ext cx="28798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Coil Current Sensing with 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Current Transformer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9655" y="4078013"/>
            <a:ext cx="3707020" cy="181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788276" y="4424855"/>
            <a:ext cx="3373820" cy="1292772"/>
            <a:chOff x="788276" y="4424855"/>
            <a:chExt cx="3373820" cy="1292772"/>
          </a:xfrm>
        </p:grpSpPr>
        <p:sp>
          <p:nvSpPr>
            <p:cNvPr id="11" name="Rectangle 10"/>
            <p:cNvSpPr/>
            <p:nvPr/>
          </p:nvSpPr>
          <p:spPr>
            <a:xfrm>
              <a:off x="788276" y="4424855"/>
              <a:ext cx="3100551" cy="129277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25061" y="4755960"/>
              <a:ext cx="33370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Input Current Sensing with 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Current Sense Amplifier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" name="Round Diagonal Corner Rectangle 7"/>
          <p:cNvSpPr/>
          <p:nvPr/>
        </p:nvSpPr>
        <p:spPr>
          <a:xfrm>
            <a:off x="493985" y="1608084"/>
            <a:ext cx="8334704" cy="2301765"/>
          </a:xfrm>
          <a:prstGeom prst="round2Diag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504496" y="4067505"/>
            <a:ext cx="8334704" cy="1912881"/>
          </a:xfrm>
          <a:prstGeom prst="round2Diag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487" y="452163"/>
            <a:ext cx="7747265" cy="65405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Next Generation of BMS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75654" y="1576552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Overview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Flowchart: Decision 6"/>
          <p:cNvSpPr/>
          <p:nvPr/>
        </p:nvSpPr>
        <p:spPr>
          <a:xfrm>
            <a:off x="1513502" y="1639614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5654" y="2469930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Basic theory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Flowchart: Decision 8"/>
          <p:cNvSpPr/>
          <p:nvPr/>
        </p:nvSpPr>
        <p:spPr>
          <a:xfrm>
            <a:off x="1513502" y="2532992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86165" y="3394843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Hardware design</a:t>
            </a:r>
          </a:p>
        </p:txBody>
      </p:sp>
      <p:sp>
        <p:nvSpPr>
          <p:cNvPr id="11" name="Flowchart: Decision 10"/>
          <p:cNvSpPr/>
          <p:nvPr/>
        </p:nvSpPr>
        <p:spPr>
          <a:xfrm>
            <a:off x="1524013" y="3457905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6676" y="4298737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Software design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1534524" y="4382819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1944411" y="1051035"/>
            <a:ext cx="5234152" cy="388882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Communication Demodulation Circuit Design</a:t>
            </a:r>
          </a:p>
        </p:txBody>
      </p:sp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8225" name="Object 1"/>
          <p:cNvGraphicFramePr>
            <a:graphicFrameLocks noChangeAspect="1"/>
          </p:cNvGraphicFramePr>
          <p:nvPr/>
        </p:nvGraphicFramePr>
        <p:xfrm>
          <a:off x="536026" y="2123090"/>
          <a:ext cx="8217787" cy="662153"/>
        </p:xfrm>
        <a:graphic>
          <a:graphicData uri="http://schemas.openxmlformats.org/presentationml/2006/ole">
            <p:oleObj spid="_x0000_s308225" r:id="rId3" imgW="7851432" imgH="630677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86" y="1660634"/>
            <a:ext cx="448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The process of Analog Demodulation:</a:t>
            </a:r>
            <a:endParaRPr lang="en-US" sz="16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53406" y="2186153"/>
            <a:ext cx="945931" cy="55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93323" y="2186154"/>
            <a:ext cx="945931" cy="557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22729" y="2186154"/>
            <a:ext cx="945931" cy="557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62647" y="2186155"/>
            <a:ext cx="945931" cy="557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3998" y="2186153"/>
            <a:ext cx="945931" cy="55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102273" y="2952750"/>
            <a:ext cx="7168054" cy="3109535"/>
            <a:chOff x="1019504" y="2944421"/>
            <a:chExt cx="7168054" cy="3109535"/>
          </a:xfrm>
        </p:grpSpPr>
        <p:pic>
          <p:nvPicPr>
            <p:cNvPr id="3082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19504" y="2944421"/>
              <a:ext cx="6212004" cy="3109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230" name="Rectangle 6"/>
            <p:cNvSpPr>
              <a:spLocks noChangeArrowheads="1"/>
            </p:cNvSpPr>
            <p:nvPr/>
          </p:nvSpPr>
          <p:spPr bwMode="auto">
            <a:xfrm>
              <a:off x="5391805" y="5566660"/>
              <a:ext cx="27957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600" b="1" i="0" u="none" strike="noStrike" cap="none" normalizeH="0" baseline="0" dirty="0" smtClean="0" bmk="OLE_LINK67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Rectify and DC filter part 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72662" y="2963918"/>
            <a:ext cx="7893269" cy="309004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6637" y="3078216"/>
            <a:ext cx="7736231" cy="2827284"/>
            <a:chOff x="725213" y="3111061"/>
            <a:chExt cx="7788168" cy="2827284"/>
          </a:xfrm>
        </p:grpSpPr>
        <p:pic>
          <p:nvPicPr>
            <p:cNvPr id="30823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5213" y="3111061"/>
              <a:ext cx="4235670" cy="2827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232" name="Rectangle 8"/>
            <p:cNvSpPr>
              <a:spLocks noChangeArrowheads="1"/>
            </p:cNvSpPr>
            <p:nvPr/>
          </p:nvSpPr>
          <p:spPr bwMode="auto">
            <a:xfrm>
              <a:off x="5297215" y="4305502"/>
              <a:ext cx="32161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600" b="1" dirty="0" smtClean="0" bmk="OLE_LINK67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5kHz Low pass filter (LPF)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35613" y="2992822"/>
            <a:ext cx="6705601" cy="2901924"/>
            <a:chOff x="1450427" y="4677105"/>
            <a:chExt cx="6705601" cy="2901924"/>
          </a:xfrm>
        </p:grpSpPr>
        <p:pic>
          <p:nvPicPr>
            <p:cNvPr id="308234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50427" y="4677105"/>
              <a:ext cx="3436883" cy="2901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235" name="Rectangle 11"/>
            <p:cNvSpPr>
              <a:spLocks noChangeArrowheads="1"/>
            </p:cNvSpPr>
            <p:nvPr/>
          </p:nvSpPr>
          <p:spPr bwMode="auto">
            <a:xfrm>
              <a:off x="5402318" y="6155324"/>
              <a:ext cx="275371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Pulse Amplifier Circuit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27884" y="3216818"/>
            <a:ext cx="7178569" cy="2900856"/>
            <a:chOff x="788274" y="3121568"/>
            <a:chExt cx="7178569" cy="2900856"/>
          </a:xfrm>
        </p:grpSpPr>
        <p:pic>
          <p:nvPicPr>
            <p:cNvPr id="308236" name="Picture 1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8274" y="3121568"/>
              <a:ext cx="4994783" cy="2900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237" name="Rectangle 13"/>
            <p:cNvSpPr>
              <a:spLocks noChangeArrowheads="1"/>
            </p:cNvSpPr>
            <p:nvPr/>
          </p:nvSpPr>
          <p:spPr bwMode="auto">
            <a:xfrm>
              <a:off x="5538953" y="4823328"/>
              <a:ext cx="24278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Voltage  Comparator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design</a:t>
            </a:r>
          </a:p>
        </p:txBody>
      </p:sp>
      <p:pic>
        <p:nvPicPr>
          <p:cNvPr id="4" name="Picture 3" descr="cid:image006.png@01CDD64E.6665996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785999" y="1251159"/>
            <a:ext cx="2194560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" name="Picture 4" descr="cid:image007.png@01CDD64E.66659960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3502085" y="1263516"/>
            <a:ext cx="2194560" cy="22859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 descr="cid:image008.png@01CDD64E.66659960"/>
          <p:cNvPicPr/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6222976" y="1226444"/>
            <a:ext cx="2194560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6" descr="cid:image009.png@01CDD64E.66659960"/>
          <p:cNvPicPr/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6231463" y="3821370"/>
            <a:ext cx="2194560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7" descr="cid:image010.png@01CDD64E.66659960"/>
          <p:cNvPicPr/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3500890" y="4080855"/>
            <a:ext cx="2194560" cy="14630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9" name="Picture 8" descr="cid:image011.png@01CDD64E.66659960"/>
          <p:cNvPicPr/>
          <p:nvPr/>
        </p:nvPicPr>
        <p:blipFill>
          <a:blip r:embed="rId12" r:link="rId13" cstate="print"/>
          <a:srcRect/>
          <a:stretch>
            <a:fillRect/>
          </a:stretch>
        </p:blipFill>
        <p:spPr bwMode="auto">
          <a:xfrm>
            <a:off x="791908" y="4068499"/>
            <a:ext cx="2194560" cy="14630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>
          <a:xfrm>
            <a:off x="3059644" y="2276765"/>
            <a:ext cx="407773" cy="23477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765774" y="2276766"/>
            <a:ext cx="407773" cy="23477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3034930" y="4723406"/>
            <a:ext cx="407773" cy="23477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5765773" y="4735763"/>
            <a:ext cx="407773" cy="23477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7186798" y="3537157"/>
            <a:ext cx="210064" cy="284204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46450" y="423745"/>
            <a:ext cx="549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picture is not A11’s situation, but it can explain the demodulation process  of A11 more or less.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Wireless Charging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75654" y="1576552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Overview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Flowchart: Decision 6"/>
          <p:cNvSpPr/>
          <p:nvPr/>
        </p:nvSpPr>
        <p:spPr>
          <a:xfrm>
            <a:off x="1513502" y="1639614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5654" y="2469930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Basic theory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Flowchart: Decision 8"/>
          <p:cNvSpPr/>
          <p:nvPr/>
        </p:nvSpPr>
        <p:spPr>
          <a:xfrm>
            <a:off x="1513502" y="2532992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86165" y="3394843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Hardware design</a:t>
            </a:r>
          </a:p>
        </p:txBody>
      </p:sp>
      <p:sp>
        <p:nvSpPr>
          <p:cNvPr id="11" name="Flowchart: Decision 10"/>
          <p:cNvSpPr/>
          <p:nvPr/>
        </p:nvSpPr>
        <p:spPr>
          <a:xfrm>
            <a:off x="1524013" y="3457905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6676" y="4298737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Software design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1534524" y="4382819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68673" y="1091434"/>
            <a:ext cx="3720678" cy="40103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 Software Architecture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74675" y="1671145"/>
            <a:ext cx="7326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SW layer:  Application Layer, Control Layer, Hardware Layer and Processor Layer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5570" name="Object 2"/>
          <p:cNvGraphicFramePr>
            <a:graphicFrameLocks noChangeAspect="1"/>
          </p:cNvGraphicFramePr>
          <p:nvPr/>
        </p:nvGraphicFramePr>
        <p:xfrm>
          <a:off x="924909" y="1936051"/>
          <a:ext cx="5548577" cy="4173089"/>
        </p:xfrm>
        <a:graphic>
          <a:graphicData uri="http://schemas.openxmlformats.org/presentationml/2006/ole">
            <p:oleObj spid="_x0000_s365570" name="Slide" r:id="rId3" imgW="3994291" imgH="2996250" progId="PowerPoint.Slide.12">
              <p:embed/>
            </p:oleObj>
          </a:graphicData>
        </a:graphic>
      </p:graphicFrame>
      <p:sp>
        <p:nvSpPr>
          <p:cNvPr id="20" name="Rectangle 19"/>
          <p:cNvSpPr/>
          <p:nvPr/>
        </p:nvSpPr>
        <p:spPr>
          <a:xfrm>
            <a:off x="6686551" y="3708840"/>
            <a:ext cx="1714500" cy="7334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SW modules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3450" y="2184840"/>
            <a:ext cx="7696200" cy="37623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Software design: code delegate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The BEST code delegate tool in the world for free!</a:t>
            </a:r>
          </a:p>
          <a:p>
            <a:r>
              <a:rPr lang="en-US" dirty="0" smtClean="0"/>
              <a:t>Linux source code is delegated by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For more detail. You can reference to :</a:t>
            </a:r>
            <a:r>
              <a:rPr lang="en-US" dirty="0" smtClean="0">
                <a:hlinkClick r:id="rId2"/>
              </a:rPr>
              <a:t> http://git-scm.com/</a:t>
            </a:r>
            <a:endParaRPr lang="en-US" dirty="0" smtClean="0"/>
          </a:p>
          <a:p>
            <a:r>
              <a:rPr lang="en-US" dirty="0" smtClean="0"/>
              <a:t>Our BMS project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resp</a:t>
            </a:r>
            <a:r>
              <a:rPr lang="en-US" dirty="0" smtClean="0"/>
              <a:t>:</a:t>
            </a:r>
            <a:r>
              <a:rPr lang="en-US" dirty="0" smtClean="0">
                <a:hlinkClick r:id="rId3"/>
              </a:rPr>
              <a:t> https://github.com/yandld</a:t>
            </a:r>
            <a:endParaRPr lang="en-US" dirty="0" smtClean="0"/>
          </a:p>
          <a:p>
            <a:r>
              <a:rPr lang="en-US" dirty="0" smtClean="0"/>
              <a:t>Code updated frequency of BMS software project</a:t>
            </a:r>
          </a:p>
          <a:p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2654" y="496614"/>
            <a:ext cx="1343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40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12250" y="3350393"/>
            <a:ext cx="5055806" cy="251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Callout 7"/>
          <p:cNvSpPr/>
          <p:nvPr/>
        </p:nvSpPr>
        <p:spPr>
          <a:xfrm>
            <a:off x="2417379" y="4151585"/>
            <a:ext cx="2091558" cy="830317"/>
          </a:xfrm>
          <a:prstGeom prst="wedgeEllipseCallout">
            <a:avLst>
              <a:gd name="adj1" fmla="val 87947"/>
              <a:gd name="adj2" fmla="val 345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 commits in a single day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Software design: code delegate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Download project source code by using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clone: http://github.com/yandld/CH-K-Test</a:t>
            </a:r>
          </a:p>
          <a:p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2654" y="496614"/>
            <a:ext cx="1343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1989" y="2153516"/>
            <a:ext cx="64865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764222" y="1053334"/>
            <a:ext cx="3563342" cy="3865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System Software 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291" y="1739384"/>
            <a:ext cx="2183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Standby Power Mode </a:t>
            </a:r>
            <a:endParaRPr 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" name="Picture 193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293" y="2196246"/>
            <a:ext cx="2138716" cy="3566379"/>
          </a:xfrm>
          <a:prstGeom prst="rect">
            <a:avLst/>
          </a:prstGeom>
        </p:spPr>
      </p:pic>
      <p:pic>
        <p:nvPicPr>
          <p:cNvPr id="196" name="Picture 195" descr="Pictur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01" y="1733550"/>
            <a:ext cx="6076950" cy="4448175"/>
          </a:xfrm>
          <a:prstGeom prst="rect">
            <a:avLst/>
          </a:prstGeom>
        </p:spPr>
      </p:pic>
      <p:sp>
        <p:nvSpPr>
          <p:cNvPr id="197" name="Rectangle 196"/>
          <p:cNvSpPr/>
          <p:nvPr/>
        </p:nvSpPr>
        <p:spPr>
          <a:xfrm>
            <a:off x="2914650" y="1666875"/>
            <a:ext cx="6115050" cy="450532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447675" y="1666875"/>
            <a:ext cx="2343150" cy="450532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95324" y="5082409"/>
            <a:ext cx="3231939" cy="472966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 state machine</a:t>
            </a:r>
          </a:p>
        </p:txBody>
      </p:sp>
      <p:sp>
        <p:nvSpPr>
          <p:cNvPr id="3645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4545" name="Object 1"/>
          <p:cNvGraphicFramePr>
            <a:graphicFrameLocks noChangeAspect="1"/>
          </p:cNvGraphicFramePr>
          <p:nvPr/>
        </p:nvGraphicFramePr>
        <p:xfrm>
          <a:off x="4424855" y="116339"/>
          <a:ext cx="4566745" cy="6196976"/>
        </p:xfrm>
        <a:graphic>
          <a:graphicData uri="http://schemas.openxmlformats.org/presentationml/2006/ole">
            <p:oleObj spid="_x0000_s364545" r:id="rId3" imgW="7184708" imgH="10063639" progId="Visio.Drawing.11">
              <p:embed/>
            </p:oleObj>
          </a:graphicData>
        </a:graphic>
      </p:graphicFrame>
      <p:pic>
        <p:nvPicPr>
          <p:cNvPr id="364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600" y="1125538"/>
            <a:ext cx="4063999" cy="3668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4357524" y="178678"/>
            <a:ext cx="0" cy="6212928"/>
          </a:xfrm>
          <a:prstGeom prst="line">
            <a:avLst/>
          </a:prstGeom>
          <a:ln w="34925">
            <a:gradFill flip="none" rotWithShape="1">
              <a:gsLst>
                <a:gs pos="70000">
                  <a:schemeClr val="accent1"/>
                </a:gs>
                <a:gs pos="0">
                  <a:schemeClr val="accent1">
                    <a:tint val="44500"/>
                    <a:satMod val="160000"/>
                  </a:schemeClr>
                </a:gs>
                <a:gs pos="81000">
                  <a:schemeClr val="accent1">
                    <a:tint val="23500"/>
                    <a:satMod val="160000"/>
                  </a:schemeClr>
                </a:gs>
              </a:gsLst>
              <a:lin ang="16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95624" y="1053334"/>
            <a:ext cx="3231939" cy="3865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System Parameters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702348" y="1583699"/>
            <a:ext cx="2097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System Parameters: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3522" name="Rectangle 2"/>
          <p:cNvSpPr>
            <a:spLocks noChangeArrowheads="1"/>
          </p:cNvSpPr>
          <p:nvPr/>
        </p:nvSpPr>
        <p:spPr bwMode="auto">
          <a:xfrm>
            <a:off x="756744" y="1974614"/>
            <a:ext cx="3037490" cy="3970318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 Operation On/Off and Blink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Bitfields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LEDx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Initialization State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LEDx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STANDBY State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LEDx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Power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Xfer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State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LEDx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Device Charged State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LEDx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Fault State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LED Display Timing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•Fault Blink Rate (ms)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•Operational State Blink Rate (ms)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•Delay at power-up (ms)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PWM Dead Time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•Default PWM Dead Time (ns)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WPC Diagnostics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Bitfield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•Debug PID Operation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•Debug Operational State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•Debug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Comm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 Status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•Debug FOD Operation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WPC Protections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Bitfield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•Shutdown on Version Mismatch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•Power Timeout Shutdown Enabled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 pitchFamily="34" charset="0"/>
                <a:ea typeface="宋体" pitchFamily="2" charset="-122"/>
                <a:cs typeface="Times New Roman" pitchFamily="18" charset="0"/>
              </a:rPr>
              <a:t>•Analog Ping Disable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4529093" y="1604343"/>
            <a:ext cx="24699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Operating Parameters: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50490" y="1979407"/>
            <a:ext cx="4507454" cy="3980329"/>
            <a:chOff x="4399878" y="1990165"/>
            <a:chExt cx="4507454" cy="3980329"/>
          </a:xfrm>
        </p:grpSpPr>
        <p:sp>
          <p:nvSpPr>
            <p:cNvPr id="363524" name="Rectangle 4"/>
            <p:cNvSpPr>
              <a:spLocks noChangeArrowheads="1"/>
            </p:cNvSpPr>
            <p:nvPr/>
          </p:nvSpPr>
          <p:spPr bwMode="auto">
            <a:xfrm>
              <a:off x="4621708" y="2039992"/>
              <a:ext cx="3070010" cy="3785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Digital Ping                       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•Frequency (Hz)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•Pulse Duration (ms)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•Ping Interval (ms)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Analog Ping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•Frequency (Hz) 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•Coil Current 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∆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Threshold (ADC counts)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Signal Detection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•Over Current Threshold (</a:t>
              </a: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mA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) 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•Safety Input voltage Threshold (mV)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•Input Power Threshold (</a:t>
              </a: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mW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Operating Frequencies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•Minimum Freq (Hz)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•Maximum Freq (Hz)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PID Parameters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•Integral Limit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•PID Output Limit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•Proportional Gain (</a:t>
              </a: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Kp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•Integral Gain (</a:t>
              </a: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Ki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•Derivative Gain (</a:t>
              </a: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Kd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)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59968" y="2085208"/>
              <a:ext cx="24473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hangingPunct="0"/>
              <a:r>
                <a:rPr lang="en-US" sz="1200" dirty="0" smtClean="0"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Duty Cycle Control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  <a:p>
              <a:pPr lvl="0" eaLnBrk="0" hangingPunct="0"/>
              <a:r>
                <a:rPr lang="en-US" sz="1200" dirty="0" smtClean="0">
                  <a:solidFill>
                    <a:srgbClr val="0070C0"/>
                  </a:solidFill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•Maximum Duty Cycle (%)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  <a:p>
              <a:pPr lvl="0" eaLnBrk="0" hangingPunct="0"/>
              <a:r>
                <a:rPr lang="en-US" sz="1200" dirty="0" smtClean="0">
                  <a:solidFill>
                    <a:srgbClr val="0070C0"/>
                  </a:solidFill>
                  <a:latin typeface="Helvetica" pitchFamily="34" charset="0"/>
                  <a:ea typeface="宋体" pitchFamily="2" charset="-122"/>
                  <a:cs typeface="Times New Roman" pitchFamily="18" charset="0"/>
                </a:rPr>
                <a:t>•Minimum Duty Cycle (%)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99878" y="1990165"/>
              <a:ext cx="4087906" cy="3980329"/>
            </a:xfrm>
            <a:prstGeom prst="rect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http://www.im2m.com.cn/UploadFiles/Product/2011/6/2011062107500465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6417" y="2446287"/>
            <a:ext cx="4148255" cy="1950878"/>
          </a:xfrm>
          <a:prstGeom prst="rect">
            <a:avLst/>
          </a:prstGeom>
          <a:noFill/>
        </p:spPr>
      </p:pic>
      <p:pic>
        <p:nvPicPr>
          <p:cNvPr id="23041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413" y="4172608"/>
            <a:ext cx="3466369" cy="1820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041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601" y="2422763"/>
            <a:ext cx="2932442" cy="185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040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8229" y="901764"/>
            <a:ext cx="2763068" cy="171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3468029" y="3302428"/>
            <a:ext cx="1438507" cy="46835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038578" y="4496247"/>
            <a:ext cx="2486722" cy="73790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Wireless Charging Technology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753711" y="1032313"/>
            <a:ext cx="3815256" cy="36556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 Software Modules Flow Chart</a:t>
            </a:r>
          </a:p>
        </p:txBody>
      </p:sp>
      <p:pic>
        <p:nvPicPr>
          <p:cNvPr id="362497" name="Object 3"/>
          <p:cNvPicPr>
            <a:picLocks noChangeArrowheads="1"/>
          </p:cNvPicPr>
          <p:nvPr/>
        </p:nvPicPr>
        <p:blipFill>
          <a:blip r:embed="rId2" cstate="print"/>
          <a:srcRect t="-1537" b="-224"/>
          <a:stretch>
            <a:fillRect/>
          </a:stretch>
        </p:blipFill>
        <p:spPr bwMode="auto">
          <a:xfrm>
            <a:off x="725213" y="1692166"/>
            <a:ext cx="2270235" cy="32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93739" y="5209767"/>
            <a:ext cx="2529410" cy="30777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Program flow chart of boot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2498" name="Object 4"/>
          <p:cNvPicPr>
            <a:picLocks noChangeArrowheads="1"/>
          </p:cNvPicPr>
          <p:nvPr/>
        </p:nvPicPr>
        <p:blipFill>
          <a:blip r:embed="rId3" cstate="print"/>
          <a:srcRect t="-766" b="-302"/>
          <a:stretch>
            <a:fillRect/>
          </a:stretch>
        </p:blipFill>
        <p:spPr bwMode="auto">
          <a:xfrm>
            <a:off x="3384330" y="1681655"/>
            <a:ext cx="5495925" cy="327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692773" y="5178236"/>
            <a:ext cx="2968377" cy="30777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Transmitter Run-Time Operation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1473" name="Object 5"/>
          <p:cNvPicPr>
            <a:picLocks noChangeArrowheads="1"/>
          </p:cNvPicPr>
          <p:nvPr/>
        </p:nvPicPr>
        <p:blipFill>
          <a:blip r:embed="rId2" cstate="print"/>
          <a:srcRect b="-313"/>
          <a:stretch>
            <a:fillRect/>
          </a:stretch>
        </p:blipFill>
        <p:spPr bwMode="auto">
          <a:xfrm>
            <a:off x="1313792" y="1114095"/>
            <a:ext cx="6789682" cy="418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521434" y="5440996"/>
            <a:ext cx="2112951" cy="3385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Main state machine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0449" name="Object 6"/>
          <p:cNvPicPr>
            <a:picLocks noChangeArrowheads="1"/>
          </p:cNvPicPr>
          <p:nvPr/>
        </p:nvPicPr>
        <p:blipFill>
          <a:blip r:embed="rId2" cstate="print"/>
          <a:srcRect b="-217"/>
          <a:stretch>
            <a:fillRect/>
          </a:stretch>
        </p:blipFill>
        <p:spPr bwMode="auto">
          <a:xfrm>
            <a:off x="1555530" y="987973"/>
            <a:ext cx="6642539" cy="459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440061" y="5640692"/>
            <a:ext cx="2558714" cy="3385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Communication handler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722179" y="1032313"/>
            <a:ext cx="3846787" cy="36556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 Key Technology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711668" y="1986450"/>
            <a:ext cx="4687614" cy="714703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Communication Mode</a:t>
            </a:r>
            <a:endParaRPr 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2701159" y="3090037"/>
            <a:ext cx="4740165" cy="714703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Digital demodulation(DDM)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2732689" y="4288216"/>
            <a:ext cx="4687614" cy="714703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Foreign Object Detection(FOD)</a:t>
            </a:r>
          </a:p>
        </p:txBody>
      </p:sp>
      <p:sp>
        <p:nvSpPr>
          <p:cNvPr id="14" name="Chord 13"/>
          <p:cNvSpPr/>
          <p:nvPr/>
        </p:nvSpPr>
        <p:spPr>
          <a:xfrm rot="1345006">
            <a:off x="2036057" y="2016461"/>
            <a:ext cx="684628" cy="684261"/>
          </a:xfrm>
          <a:prstGeom prst="chor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ord 14"/>
          <p:cNvSpPr/>
          <p:nvPr/>
        </p:nvSpPr>
        <p:spPr>
          <a:xfrm rot="1345006">
            <a:off x="2036057" y="3099027"/>
            <a:ext cx="684628" cy="684261"/>
          </a:xfrm>
          <a:prstGeom prst="chor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hord 15"/>
          <p:cNvSpPr/>
          <p:nvPr/>
        </p:nvSpPr>
        <p:spPr>
          <a:xfrm rot="1345006">
            <a:off x="2057078" y="4318227"/>
            <a:ext cx="684628" cy="684261"/>
          </a:xfrm>
          <a:prstGeom prst="chor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1008986" y="1089717"/>
            <a:ext cx="2333297" cy="307777"/>
            <a:chOff x="472964" y="1320944"/>
            <a:chExt cx="2333297" cy="307777"/>
          </a:xfrm>
        </p:grpSpPr>
        <p:sp>
          <p:nvSpPr>
            <p:cNvPr id="13" name="Rectangle 12"/>
            <p:cNvSpPr/>
            <p:nvPr/>
          </p:nvSpPr>
          <p:spPr>
            <a:xfrm>
              <a:off x="587586" y="1320944"/>
              <a:ext cx="2201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微软雅黑" pitchFamily="34" charset="-122"/>
                  <a:ea typeface="微软雅黑" pitchFamily="34" charset="-122"/>
                </a:rPr>
                <a:t>Communication Mode</a:t>
              </a:r>
              <a:endParaRPr 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2964" y="1334817"/>
              <a:ext cx="2333297" cy="27326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3668111" y="1079206"/>
            <a:ext cx="2333297" cy="307777"/>
            <a:chOff x="2921877" y="1299923"/>
            <a:chExt cx="2333297" cy="307777"/>
          </a:xfrm>
        </p:grpSpPr>
        <p:sp>
          <p:nvSpPr>
            <p:cNvPr id="17" name="Rectangle 16"/>
            <p:cNvSpPr/>
            <p:nvPr/>
          </p:nvSpPr>
          <p:spPr>
            <a:xfrm>
              <a:off x="3079844" y="1299923"/>
              <a:ext cx="2108269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Digital demodulation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21877" y="132430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6237530" y="1089716"/>
            <a:ext cx="2449645" cy="307777"/>
            <a:chOff x="5575379" y="1289413"/>
            <a:chExt cx="2449645" cy="307777"/>
          </a:xfrm>
        </p:grpSpPr>
        <p:sp>
          <p:nvSpPr>
            <p:cNvPr id="18" name="Rectangle 17"/>
            <p:cNvSpPr/>
            <p:nvPr/>
          </p:nvSpPr>
          <p:spPr>
            <a:xfrm>
              <a:off x="5575379" y="1289413"/>
              <a:ext cx="244964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Foreign Object Detection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23035" y="1292775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84" name="Straight Connector 183"/>
          <p:cNvCxnSpPr/>
          <p:nvPr/>
        </p:nvCxnSpPr>
        <p:spPr>
          <a:xfrm>
            <a:off x="956443" y="1481958"/>
            <a:ext cx="7735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Content Placeholder 212"/>
          <p:cNvSpPr>
            <a:spLocks noGrp="1"/>
          </p:cNvSpPr>
          <p:nvPr>
            <p:ph type="body" sz="quarter" idx="10"/>
          </p:nvPr>
        </p:nvSpPr>
        <p:spPr>
          <a:xfrm>
            <a:off x="564930" y="1777007"/>
            <a:ext cx="8277225" cy="4667249"/>
          </a:xfrm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Speed: 2 Kbit/s</a:t>
            </a:r>
          </a:p>
          <a:p>
            <a:r>
              <a:rPr lang="en-US" sz="1800" dirty="0" smtClean="0"/>
              <a:t>Bit-encoding: bi-phase</a:t>
            </a:r>
          </a:p>
          <a:p>
            <a:r>
              <a:rPr lang="en-US" sz="1800" dirty="0" smtClean="0"/>
              <a:t>Byte encoding: </a:t>
            </a:r>
            <a:br>
              <a:rPr lang="en-US" sz="1800" dirty="0" smtClean="0"/>
            </a:br>
            <a:r>
              <a:rPr lang="en-US" sz="1600" dirty="0" smtClean="0"/>
              <a:t>Start-bit, 8-bit data, parity-bit, stop-bit</a:t>
            </a:r>
          </a:p>
          <a:p>
            <a:r>
              <a:rPr lang="en-US" sz="1800" dirty="0" smtClean="0"/>
              <a:t>Packet Structure</a:t>
            </a:r>
          </a:p>
          <a:p>
            <a:pPr lvl="1"/>
            <a:r>
              <a:rPr lang="en-US" sz="1600" dirty="0" smtClean="0"/>
              <a:t>Preamble (&gt;= 11bit)</a:t>
            </a:r>
          </a:p>
          <a:p>
            <a:pPr lvl="1"/>
            <a:r>
              <a:rPr lang="en-US" sz="1600" dirty="0" smtClean="0"/>
              <a:t>Header (1 Byte)</a:t>
            </a:r>
          </a:p>
          <a:p>
            <a:pPr lvl="2"/>
            <a:r>
              <a:rPr lang="en-US" sz="1400" dirty="0" smtClean="0"/>
              <a:t>Indicates packet type and message length</a:t>
            </a:r>
          </a:p>
          <a:p>
            <a:pPr lvl="1"/>
            <a:r>
              <a:rPr lang="en-US" sz="1600" dirty="0" smtClean="0"/>
              <a:t>Message (1 .. 27 Byte)</a:t>
            </a:r>
          </a:p>
          <a:p>
            <a:pPr lvl="2"/>
            <a:r>
              <a:rPr lang="en-US" sz="1400" dirty="0" smtClean="0"/>
              <a:t>One complete message per packet</a:t>
            </a:r>
          </a:p>
          <a:p>
            <a:pPr lvl="2"/>
            <a:r>
              <a:rPr lang="en-US" sz="1400" dirty="0" smtClean="0"/>
              <a:t>Payload for control</a:t>
            </a:r>
          </a:p>
          <a:p>
            <a:pPr lvl="1"/>
            <a:r>
              <a:rPr lang="en-US" sz="1600" dirty="0" smtClean="0"/>
              <a:t>Checksum (1 Byte)</a:t>
            </a:r>
          </a:p>
          <a:p>
            <a:pPr lvl="1"/>
            <a:endParaRPr lang="en-US" sz="1600" dirty="0" smtClean="0"/>
          </a:p>
        </p:txBody>
      </p:sp>
      <p:grpSp>
        <p:nvGrpSpPr>
          <p:cNvPr id="187" name="Group 164"/>
          <p:cNvGrpSpPr/>
          <p:nvPr/>
        </p:nvGrpSpPr>
        <p:grpSpPr>
          <a:xfrm>
            <a:off x="5207115" y="3331893"/>
            <a:ext cx="2921041" cy="557633"/>
            <a:chOff x="5175584" y="2301898"/>
            <a:chExt cx="2921041" cy="557633"/>
          </a:xfrm>
        </p:grpSpPr>
        <p:cxnSp>
          <p:nvCxnSpPr>
            <p:cNvPr id="188" name="Straight Connector 187"/>
            <p:cNvCxnSpPr/>
            <p:nvPr/>
          </p:nvCxnSpPr>
          <p:spPr>
            <a:xfrm>
              <a:off x="5175584" y="23018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 flipH="1" flipV="1">
              <a:off x="5083784" y="23936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5266349" y="23936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5358149" y="2484464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5540714" y="2301899"/>
              <a:ext cx="365130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 flipH="1" flipV="1">
              <a:off x="5448914" y="23936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 flipH="1" flipV="1">
              <a:off x="5814044" y="23936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905844" y="24844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5997127" y="23931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6088409" y="23018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5400000">
              <a:off x="6179692" y="23931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6270974" y="2484464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 flipH="1" flipV="1">
              <a:off x="6544822" y="2393182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6636104" y="23018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6727387" y="23931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6818669" y="24844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 flipH="1" flipV="1">
              <a:off x="6909952" y="2393182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7001234" y="23018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7092517" y="23931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7183799" y="24844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 flipH="1" flipV="1">
              <a:off x="7275082" y="2393182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7366364" y="2301899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7640212" y="23931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7731494" y="2484464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/>
            <p:cNvSpPr txBox="1"/>
            <p:nvPr/>
          </p:nvSpPr>
          <p:spPr>
            <a:xfrm>
              <a:off x="521209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1</a:t>
              </a:r>
            </a:p>
          </p:txBody>
        </p:sp>
        <p:grpSp>
          <p:nvGrpSpPr>
            <p:cNvPr id="213" name="Group 251"/>
            <p:cNvGrpSpPr/>
            <p:nvPr/>
          </p:nvGrpSpPr>
          <p:grpSpPr>
            <a:xfrm>
              <a:off x="5175585" y="2520977"/>
              <a:ext cx="2921040" cy="279373"/>
              <a:chOff x="5175585" y="2463827"/>
              <a:chExt cx="2921040" cy="292105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 rot="5400000">
                <a:off x="502953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5400000">
                <a:off x="539466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5400000">
                <a:off x="5759791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5400000">
                <a:off x="612492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rot="5400000">
                <a:off x="649005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rot="5400000">
                <a:off x="685518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rot="5400000">
                <a:off x="7220311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rot="5400000">
                <a:off x="758544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rot="5400000">
                <a:off x="7950572" y="2609880"/>
                <a:ext cx="2921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TextBox 213"/>
            <p:cNvSpPr txBox="1"/>
            <p:nvPr/>
          </p:nvSpPr>
          <p:spPr>
            <a:xfrm>
              <a:off x="557722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0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94235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1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0748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0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667261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1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03774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1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40287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0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7768007" y="252097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6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230" name="Group 147"/>
          <p:cNvGrpSpPr/>
          <p:nvPr/>
        </p:nvGrpSpPr>
        <p:grpSpPr>
          <a:xfrm>
            <a:off x="5207115" y="2423474"/>
            <a:ext cx="2921041" cy="752702"/>
            <a:chOff x="5175584" y="1393479"/>
            <a:chExt cx="2921041" cy="752702"/>
          </a:xfrm>
        </p:grpSpPr>
        <p:cxnSp>
          <p:nvCxnSpPr>
            <p:cNvPr id="231" name="Straight Connector 230"/>
            <p:cNvCxnSpPr/>
            <p:nvPr/>
          </p:nvCxnSpPr>
          <p:spPr>
            <a:xfrm flipV="1">
              <a:off x="517558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rot="5400000" flipH="1" flipV="1">
              <a:off x="508378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rot="5400000" flipH="1" flipV="1">
              <a:off x="526634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535814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554071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rot="5400000" flipH="1" flipV="1">
              <a:off x="544891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5400000" flipH="1" flipV="1">
              <a:off x="5631997" y="20538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72327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590584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 flipH="1" flipV="1">
              <a:off x="581404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5400000" flipH="1" flipV="1">
              <a:off x="599660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608840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627097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 flipH="1" flipV="1">
              <a:off x="617917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8"/>
            <p:cNvCxnSpPr/>
            <p:nvPr/>
          </p:nvCxnSpPr>
          <p:spPr>
            <a:xfrm rot="5400000" flipH="1" flipV="1">
              <a:off x="636173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645353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663610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 flipH="1" flipV="1">
              <a:off x="654430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5400000" flipH="1" flipV="1">
              <a:off x="672686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81866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700123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 flipH="1" flipV="1">
              <a:off x="690943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5400000" flipH="1" flipV="1">
              <a:off x="709199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V="1">
              <a:off x="718379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V="1">
              <a:off x="736636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rot="5400000" flipH="1" flipV="1">
              <a:off x="727456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5400000" flipH="1" flipV="1">
              <a:off x="745712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V="1">
              <a:off x="7548929" y="2145146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flipV="1">
              <a:off x="7731494" y="1962581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5400000" flipH="1" flipV="1">
              <a:off x="7639694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5400000" flipH="1" flipV="1">
              <a:off x="7822259" y="2054381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7914059" y="2145146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5400000" flipH="1" flipV="1">
              <a:off x="8005342" y="20538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5905844" y="1741916"/>
              <a:ext cx="36513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rot="5400000" flipH="1" flipV="1">
              <a:off x="5796305" y="1780016"/>
              <a:ext cx="21907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rot="5400000" flipH="1" flipV="1">
              <a:off x="6162229" y="1779222"/>
              <a:ext cx="21907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/>
            <p:cNvSpPr txBox="1"/>
            <p:nvPr/>
          </p:nvSpPr>
          <p:spPr>
            <a:xfrm>
              <a:off x="5796305" y="139347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200" dirty="0" smtClean="0">
                  <a:latin typeface="+mn-lt"/>
                </a:rPr>
                <a:t>0.5ms</a:t>
              </a:r>
            </a:p>
          </p:txBody>
        </p:sp>
      </p:grpSp>
      <p:grpSp>
        <p:nvGrpSpPr>
          <p:cNvPr id="268" name="Group 165"/>
          <p:cNvGrpSpPr/>
          <p:nvPr/>
        </p:nvGrpSpPr>
        <p:grpSpPr>
          <a:xfrm>
            <a:off x="4859121" y="3984092"/>
            <a:ext cx="4016431" cy="678876"/>
            <a:chOff x="4827590" y="2954097"/>
            <a:chExt cx="4016431" cy="678876"/>
          </a:xfrm>
        </p:grpSpPr>
        <p:cxnSp>
          <p:nvCxnSpPr>
            <p:cNvPr id="269" name="Straight Connector 268"/>
            <p:cNvCxnSpPr/>
            <p:nvPr/>
          </p:nvCxnSpPr>
          <p:spPr>
            <a:xfrm>
              <a:off x="5192720" y="29540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 flipH="1" flipV="1">
              <a:off x="5100920" y="30458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5400000" flipH="1" flipV="1">
              <a:off x="5283485" y="30458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5375285" y="3136664"/>
              <a:ext cx="1836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5557850" y="2954099"/>
              <a:ext cx="365130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 flipH="1" flipV="1">
              <a:off x="5466050" y="30458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rot="5400000" flipH="1" flipV="1">
              <a:off x="5831180" y="3045899"/>
              <a:ext cx="183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5922980" y="31366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rot="5400000" flipH="1" flipV="1">
              <a:off x="6014263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6105545" y="29540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rot="5400000">
              <a:off x="6196828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6288110" y="3136664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5400000" flipH="1" flipV="1">
              <a:off x="6561958" y="3045382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6653240" y="29540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6744523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6835805" y="31366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 flipH="1" flipV="1">
              <a:off x="6927088" y="3045382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7018370" y="2954099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rot="5400000">
              <a:off x="7109653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7200935" y="3136664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5400000" flipH="1" flipV="1">
              <a:off x="7292218" y="3045382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7383500" y="2954099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rot="5400000">
              <a:off x="7657348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7748630" y="3136664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/>
            <p:cNvSpPr txBox="1"/>
            <p:nvPr/>
          </p:nvSpPr>
          <p:spPr>
            <a:xfrm>
              <a:off x="519272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b0</a:t>
              </a:r>
            </a:p>
          </p:txBody>
        </p:sp>
        <p:cxnSp>
          <p:nvCxnSpPr>
            <p:cNvPr id="294" name="Straight Connector 293"/>
            <p:cNvCxnSpPr/>
            <p:nvPr/>
          </p:nvCxnSpPr>
          <p:spPr>
            <a:xfrm rot="5400000">
              <a:off x="504666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rot="5400000">
              <a:off x="541179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rot="5400000">
              <a:off x="5776927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rot="5400000">
              <a:off x="614205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5400000">
              <a:off x="650718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687231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5400000">
              <a:off x="7237447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5400000">
              <a:off x="760257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7967708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TextBox 302"/>
            <p:cNvSpPr txBox="1"/>
            <p:nvPr/>
          </p:nvSpPr>
          <p:spPr>
            <a:xfrm>
              <a:off x="555785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b1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592298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b2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628811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b3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665324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b4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701837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b5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38350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b6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7748630" y="317317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b7</a:t>
              </a:r>
            </a:p>
          </p:txBody>
        </p:sp>
        <p:cxnSp>
          <p:nvCxnSpPr>
            <p:cNvPr id="310" name="Straight Connector 309"/>
            <p:cNvCxnSpPr/>
            <p:nvPr/>
          </p:nvCxnSpPr>
          <p:spPr>
            <a:xfrm rot="5400000">
              <a:off x="4736308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4827590" y="3136664"/>
              <a:ext cx="3651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rot="5400000" flipH="1" flipV="1">
              <a:off x="8022478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8113760" y="2954098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rot="5400000">
              <a:off x="8205043" y="3045380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8296325" y="3136663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rot="5400000" flipH="1" flipV="1">
              <a:off x="8387608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8478890" y="2954098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5400000">
              <a:off x="8570173" y="3045380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8661455" y="3136663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rot="5400000" flipH="1" flipV="1">
              <a:off x="8752738" y="3045381"/>
              <a:ext cx="1825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4681537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rot="5400000">
              <a:off x="8332837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rot="5400000">
              <a:off x="8697967" y="3319230"/>
              <a:ext cx="29210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/>
            <p:cNvSpPr txBox="1"/>
            <p:nvPr/>
          </p:nvSpPr>
          <p:spPr>
            <a:xfrm rot="16200000">
              <a:off x="4805764" y="3196132"/>
              <a:ext cx="470642" cy="261610"/>
            </a:xfrm>
            <a:prstGeom prst="rect">
              <a:avLst/>
            </a:prstGeom>
            <a:noFill/>
          </p:spPr>
          <p:txBody>
            <a:bodyPr wrap="none" lIns="0" tIns="0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Start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16200000">
              <a:off x="8472622" y="3186607"/>
              <a:ext cx="461024" cy="261610"/>
            </a:xfrm>
            <a:prstGeom prst="rect">
              <a:avLst/>
            </a:prstGeom>
            <a:noFill/>
          </p:spPr>
          <p:txBody>
            <a:bodyPr wrap="none" lIns="0" tIns="0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Stop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16200000">
              <a:off x="8042195" y="3226772"/>
              <a:ext cx="550792" cy="261610"/>
            </a:xfrm>
            <a:prstGeom prst="rect">
              <a:avLst/>
            </a:prstGeom>
            <a:noFill/>
          </p:spPr>
          <p:txBody>
            <a:bodyPr wrap="none" lIns="0" tIns="0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en-US" sz="1400" dirty="0" smtClean="0">
                  <a:latin typeface="+mn-lt"/>
                </a:rPr>
                <a:t>Parity</a:t>
              </a:r>
            </a:p>
          </p:txBody>
        </p:sp>
      </p:grpSp>
      <p:grpSp>
        <p:nvGrpSpPr>
          <p:cNvPr id="327" name="Group 166"/>
          <p:cNvGrpSpPr/>
          <p:nvPr/>
        </p:nvGrpSpPr>
        <p:grpSpPr>
          <a:xfrm>
            <a:off x="4713070" y="4933664"/>
            <a:ext cx="4076631" cy="252000"/>
            <a:chOff x="4681539" y="3903669"/>
            <a:chExt cx="4076631" cy="252000"/>
          </a:xfrm>
        </p:grpSpPr>
        <p:sp>
          <p:nvSpPr>
            <p:cNvPr id="328" name="Rectangle 327"/>
            <p:cNvSpPr/>
            <p:nvPr/>
          </p:nvSpPr>
          <p:spPr>
            <a:xfrm>
              <a:off x="4681539" y="3903669"/>
              <a:ext cx="900000" cy="2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6800" rIns="0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sz="1200" b="1" dirty="0" smtClean="0">
                  <a:solidFill>
                    <a:sysClr val="windowText" lastClr="000000"/>
                  </a:solidFill>
                </a:rPr>
                <a:t>Preamble</a:t>
              </a:r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5557851" y="3903669"/>
              <a:ext cx="900000" cy="2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6800" rIns="0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sz="1200" b="1" dirty="0" smtClean="0">
                  <a:solidFill>
                    <a:sysClr val="windowText" lastClr="000000"/>
                  </a:solidFill>
                </a:rPr>
                <a:t>Header</a:t>
              </a:r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6434164" y="3903669"/>
              <a:ext cx="1424006" cy="2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6800" rIns="0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sz="1200" b="1" dirty="0" smtClean="0">
                  <a:solidFill>
                    <a:sysClr val="windowText" lastClr="000000"/>
                  </a:solidFill>
                </a:rPr>
                <a:t>Message</a:t>
              </a: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7858170" y="3903669"/>
              <a:ext cx="900000" cy="2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6800" rIns="0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sz="1200" b="1" dirty="0" smtClean="0">
                  <a:solidFill>
                    <a:sysClr val="windowText" lastClr="000000"/>
                  </a:solidFill>
                </a:rPr>
                <a:t>Checksum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8986" y="1089717"/>
            <a:ext cx="2333297" cy="307777"/>
            <a:chOff x="472964" y="1320944"/>
            <a:chExt cx="2333297" cy="307777"/>
          </a:xfrm>
        </p:grpSpPr>
        <p:sp>
          <p:nvSpPr>
            <p:cNvPr id="12" name="Rectangle 11"/>
            <p:cNvSpPr/>
            <p:nvPr/>
          </p:nvSpPr>
          <p:spPr>
            <a:xfrm>
              <a:off x="587586" y="1320944"/>
              <a:ext cx="2201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微软雅黑" pitchFamily="34" charset="-122"/>
                  <a:ea typeface="微软雅黑" pitchFamily="34" charset="-122"/>
                </a:rPr>
                <a:t>Communication Mode</a:t>
              </a:r>
              <a:endParaRPr 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964" y="1334817"/>
              <a:ext cx="2333297" cy="27326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68111" y="1079206"/>
            <a:ext cx="2333297" cy="307777"/>
            <a:chOff x="2921877" y="1299923"/>
            <a:chExt cx="2333297" cy="307777"/>
          </a:xfrm>
        </p:grpSpPr>
        <p:sp>
          <p:nvSpPr>
            <p:cNvPr id="16" name="Rectangle 15"/>
            <p:cNvSpPr/>
            <p:nvPr/>
          </p:nvSpPr>
          <p:spPr>
            <a:xfrm>
              <a:off x="3079844" y="1299923"/>
              <a:ext cx="2108269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Digital demodulation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1877" y="132430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37530" y="1089716"/>
            <a:ext cx="2449645" cy="307777"/>
            <a:chOff x="5575379" y="1289413"/>
            <a:chExt cx="2449645" cy="307777"/>
          </a:xfrm>
        </p:grpSpPr>
        <p:sp>
          <p:nvSpPr>
            <p:cNvPr id="25" name="Rectangle 24"/>
            <p:cNvSpPr/>
            <p:nvPr/>
          </p:nvSpPr>
          <p:spPr>
            <a:xfrm>
              <a:off x="5575379" y="1289413"/>
              <a:ext cx="244964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Foreign Object Detection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23035" y="1292775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956443" y="1481958"/>
            <a:ext cx="7735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loud Callout 27"/>
          <p:cNvSpPr/>
          <p:nvPr/>
        </p:nvSpPr>
        <p:spPr>
          <a:xfrm>
            <a:off x="6652479" y="2024801"/>
            <a:ext cx="1524000" cy="914400"/>
          </a:xfrm>
          <a:prstGeom prst="cloudCallout">
            <a:avLst>
              <a:gd name="adj1" fmla="val -145833"/>
              <a:gd name="adj2" fmla="val 8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Timer trigger by GPIO</a:t>
            </a:r>
            <a:endParaRPr lang="en-US" sz="1600" dirty="0"/>
          </a:p>
        </p:txBody>
      </p:sp>
      <p:pic>
        <p:nvPicPr>
          <p:cNvPr id="29" name="Picture 1" descr="C:\Users\B35978\Desktop\CS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977" y="1605329"/>
            <a:ext cx="3597533" cy="2148735"/>
          </a:xfrm>
          <a:prstGeom prst="rect">
            <a:avLst/>
          </a:prstGeom>
          <a:noFill/>
        </p:spPr>
      </p:pic>
      <p:grpSp>
        <p:nvGrpSpPr>
          <p:cNvPr id="91" name="Group 90"/>
          <p:cNvGrpSpPr/>
          <p:nvPr/>
        </p:nvGrpSpPr>
        <p:grpSpPr>
          <a:xfrm>
            <a:off x="1242848" y="4092568"/>
            <a:ext cx="6913179" cy="1761694"/>
            <a:chOff x="990600" y="4029505"/>
            <a:chExt cx="7277100" cy="191071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12192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2954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0668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0800000">
              <a:off x="9906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478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5240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6764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7526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9050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9812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336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22098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3622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4384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5908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6670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8194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28956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0480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7338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38100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9624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40386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910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42672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4196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44958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6482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7244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8768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49530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1054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51816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3340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54102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5626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56388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7912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58674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0198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8580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69342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70866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71628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3152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73914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5438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76200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772400" y="40295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7848600" y="4181905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001000" y="4334305"/>
              <a:ext cx="228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219200" y="4562905"/>
              <a:ext cx="0" cy="1371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3467100" y="4982005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1447800" y="4791505"/>
              <a:ext cx="45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143000" y="4258105"/>
              <a:ext cx="914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read_bit</a:t>
              </a:r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905000" y="4791505"/>
              <a:ext cx="1140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read_byte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191000" y="5380507"/>
              <a:ext cx="1343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read_packet</a:t>
              </a:r>
              <a:endParaRPr lang="en-US" dirty="0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1219200" y="5172505"/>
              <a:ext cx="27432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1219200" y="5761507"/>
              <a:ext cx="7010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1219200" y="4791505"/>
              <a:ext cx="4572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7536180" y="5208700"/>
              <a:ext cx="1463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008986" y="1089717"/>
            <a:ext cx="2333297" cy="307777"/>
            <a:chOff x="472964" y="1320944"/>
            <a:chExt cx="2333297" cy="307777"/>
          </a:xfrm>
        </p:grpSpPr>
        <p:sp>
          <p:nvSpPr>
            <p:cNvPr id="12" name="Rectangle 11"/>
            <p:cNvSpPr/>
            <p:nvPr/>
          </p:nvSpPr>
          <p:spPr>
            <a:xfrm>
              <a:off x="587586" y="1320944"/>
              <a:ext cx="2201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微软雅黑" pitchFamily="34" charset="-122"/>
                  <a:ea typeface="微软雅黑" pitchFamily="34" charset="-122"/>
                </a:rPr>
                <a:t>Communication Mode</a:t>
              </a:r>
              <a:endParaRPr 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964" y="1334817"/>
              <a:ext cx="2333297" cy="27326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3668111" y="1079206"/>
            <a:ext cx="2333297" cy="307777"/>
            <a:chOff x="2921877" y="1299923"/>
            <a:chExt cx="2333297" cy="307777"/>
          </a:xfrm>
        </p:grpSpPr>
        <p:sp>
          <p:nvSpPr>
            <p:cNvPr id="16" name="Rectangle 15"/>
            <p:cNvSpPr/>
            <p:nvPr/>
          </p:nvSpPr>
          <p:spPr>
            <a:xfrm>
              <a:off x="3079844" y="1299923"/>
              <a:ext cx="2108269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Digital demodulation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1877" y="132430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6237530" y="1089716"/>
            <a:ext cx="2449645" cy="307777"/>
            <a:chOff x="5575379" y="1289413"/>
            <a:chExt cx="2449645" cy="307777"/>
          </a:xfrm>
        </p:grpSpPr>
        <p:sp>
          <p:nvSpPr>
            <p:cNvPr id="25" name="Rectangle 24"/>
            <p:cNvSpPr/>
            <p:nvPr/>
          </p:nvSpPr>
          <p:spPr>
            <a:xfrm>
              <a:off x="5575379" y="1289413"/>
              <a:ext cx="244964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Foreign Object Detection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23035" y="1292775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956443" y="1481958"/>
            <a:ext cx="7735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42" name="Picture 2" descr="imag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123" y="1639613"/>
            <a:ext cx="8540939" cy="1303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7840" y="3437539"/>
            <a:ext cx="5538807" cy="162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7561" y="2827752"/>
            <a:ext cx="6692626" cy="321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008986" y="1089717"/>
            <a:ext cx="2333297" cy="307777"/>
            <a:chOff x="472964" y="1320944"/>
            <a:chExt cx="2333297" cy="307777"/>
          </a:xfrm>
        </p:grpSpPr>
        <p:sp>
          <p:nvSpPr>
            <p:cNvPr id="12" name="Rectangle 11"/>
            <p:cNvSpPr/>
            <p:nvPr/>
          </p:nvSpPr>
          <p:spPr>
            <a:xfrm>
              <a:off x="587586" y="1320944"/>
              <a:ext cx="2201244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Communication Mode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964" y="133481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3668111" y="1079206"/>
            <a:ext cx="2333297" cy="307777"/>
            <a:chOff x="2921877" y="1299923"/>
            <a:chExt cx="2333297" cy="307777"/>
          </a:xfrm>
        </p:grpSpPr>
        <p:sp>
          <p:nvSpPr>
            <p:cNvPr id="16" name="Rectangle 15"/>
            <p:cNvSpPr/>
            <p:nvPr/>
          </p:nvSpPr>
          <p:spPr>
            <a:xfrm>
              <a:off x="3079844" y="1299923"/>
              <a:ext cx="2108269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微软雅黑" pitchFamily="34" charset="-122"/>
                  <a:ea typeface="微软雅黑" pitchFamily="34" charset="-122"/>
                </a:rPr>
                <a:t>Digital demodulation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1877" y="1324307"/>
              <a:ext cx="2333297" cy="2732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6237530" y="1089716"/>
            <a:ext cx="2449645" cy="307777"/>
            <a:chOff x="5575379" y="1289413"/>
            <a:chExt cx="2449645" cy="307777"/>
          </a:xfrm>
        </p:grpSpPr>
        <p:sp>
          <p:nvSpPr>
            <p:cNvPr id="25" name="Rectangle 24"/>
            <p:cNvSpPr/>
            <p:nvPr/>
          </p:nvSpPr>
          <p:spPr>
            <a:xfrm>
              <a:off x="5575379" y="1289413"/>
              <a:ext cx="244964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Foreign Object Detection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23035" y="1292775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956443" y="1481958"/>
            <a:ext cx="7735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3476" y="1639301"/>
            <a:ext cx="83977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      Modulation depth for original ADC sample data is too slight to be demodulated. The DDM use a simple sliding widow algorithm to omit  noise and amplify the modulation depth.</a:t>
            </a:r>
          </a:p>
          <a:p>
            <a:r>
              <a:rPr lang="en-US" sz="1600" dirty="0" smtClean="0"/>
              <a:t>       The window size = half bit time / PWM cycle = 250uS*</a:t>
            </a:r>
            <a:r>
              <a:rPr lang="en-US" sz="1600" dirty="0" err="1" smtClean="0"/>
              <a:t>PWM_Freq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63357" y="2708307"/>
            <a:ext cx="29033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Sliding window algorithms: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6234" y="3226676"/>
            <a:ext cx="7945821" cy="27011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Cumulate all ADC sample data within window size, thus we will get  curve 1. 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Use two window, window0 and window1,  window0 is just after window1. The accumulated value for window0,  subtract the accumulated value for window1, thus we will get curve 2. </a:t>
            </a:r>
          </a:p>
          <a:p>
            <a:pPr marL="342900" indent="-342900"/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   For curve 1, we just need to count the rising edge and falling edge points to judge the high or low modulation signal.</a:t>
            </a:r>
          </a:p>
          <a:p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   For curve2,  we need to count the rising edge and falling edge points, we also need to count the points between two zero across positions of curve 2.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008986" y="1089717"/>
            <a:ext cx="2333297" cy="307777"/>
            <a:chOff x="472964" y="1320944"/>
            <a:chExt cx="2333297" cy="307777"/>
          </a:xfrm>
        </p:grpSpPr>
        <p:sp>
          <p:nvSpPr>
            <p:cNvPr id="12" name="Rectangle 11"/>
            <p:cNvSpPr/>
            <p:nvPr/>
          </p:nvSpPr>
          <p:spPr>
            <a:xfrm>
              <a:off x="587586" y="1320944"/>
              <a:ext cx="2201244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Communication Mode</a:t>
              </a:r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964" y="133481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3668111" y="1079206"/>
            <a:ext cx="2333297" cy="307777"/>
            <a:chOff x="2921877" y="1299923"/>
            <a:chExt cx="2333297" cy="307777"/>
          </a:xfrm>
        </p:grpSpPr>
        <p:sp>
          <p:nvSpPr>
            <p:cNvPr id="16" name="Rectangle 15"/>
            <p:cNvSpPr/>
            <p:nvPr/>
          </p:nvSpPr>
          <p:spPr>
            <a:xfrm>
              <a:off x="3079844" y="1299923"/>
              <a:ext cx="2108269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Digital demodulation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1877" y="132430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6237530" y="1089716"/>
            <a:ext cx="2449645" cy="307777"/>
            <a:chOff x="5575379" y="1289413"/>
            <a:chExt cx="2449645" cy="307777"/>
          </a:xfrm>
        </p:grpSpPr>
        <p:sp>
          <p:nvSpPr>
            <p:cNvPr id="25" name="Rectangle 24"/>
            <p:cNvSpPr/>
            <p:nvPr/>
          </p:nvSpPr>
          <p:spPr>
            <a:xfrm>
              <a:off x="5575379" y="1289413"/>
              <a:ext cx="244964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微软雅黑" pitchFamily="34" charset="-122"/>
                  <a:ea typeface="微软雅黑" pitchFamily="34" charset="-122"/>
                </a:rPr>
                <a:t>Foreign Object Detection</a:t>
              </a:r>
              <a:endParaRPr lang="en-US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23035" y="1292775"/>
              <a:ext cx="2333297" cy="2732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956443" y="1481958"/>
            <a:ext cx="7735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22889" y="1629869"/>
            <a:ext cx="8621111" cy="4466132"/>
          </a:xfrm>
          <a:ln/>
        </p:spPr>
        <p:txBody>
          <a:bodyPr>
            <a:normAutofit/>
          </a:bodyPr>
          <a:lstStyle/>
          <a:p>
            <a:pPr eaLnBrk="1" hangingPunct="1"/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The presence of foreign objects can absorb energy from the magnetic field, causing heating of the object.</a:t>
            </a:r>
          </a:p>
          <a:p>
            <a:pPr eaLnBrk="1" hangingPunct="1"/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The system must account for all power to detect the presence of a foreign object.</a:t>
            </a:r>
          </a:p>
        </p:txBody>
      </p:sp>
      <p:grpSp>
        <p:nvGrpSpPr>
          <p:cNvPr id="15" name="Group 30"/>
          <p:cNvGrpSpPr>
            <a:grpSpLocks/>
          </p:cNvGrpSpPr>
          <p:nvPr/>
        </p:nvGrpSpPr>
        <p:grpSpPr bwMode="auto">
          <a:xfrm>
            <a:off x="2270234" y="2760772"/>
            <a:ext cx="4876800" cy="2667000"/>
            <a:chOff x="2743200" y="3429000"/>
            <a:chExt cx="4876800" cy="2667000"/>
          </a:xfrm>
        </p:grpSpPr>
        <p:sp>
          <p:nvSpPr>
            <p:cNvPr id="17" name="Rectangle 16"/>
            <p:cNvSpPr/>
            <p:nvPr/>
          </p:nvSpPr>
          <p:spPr>
            <a:xfrm>
              <a:off x="2743200" y="3429000"/>
              <a:ext cx="36576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43200" y="5562600"/>
              <a:ext cx="36576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19" name="Arc 18"/>
            <p:cNvSpPr/>
            <p:nvPr/>
          </p:nvSpPr>
          <p:spPr>
            <a:xfrm flipH="1">
              <a:off x="5791200" y="4648200"/>
              <a:ext cx="228600" cy="838200"/>
            </a:xfrm>
            <a:prstGeom prst="arc">
              <a:avLst>
                <a:gd name="adj1" fmla="val 5400000"/>
                <a:gd name="adj2" fmla="val 11936460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20" name="Arc 19"/>
            <p:cNvSpPr/>
            <p:nvPr/>
          </p:nvSpPr>
          <p:spPr>
            <a:xfrm flipH="1">
              <a:off x="45720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21" name="Arc 20"/>
            <p:cNvSpPr/>
            <p:nvPr/>
          </p:nvSpPr>
          <p:spPr>
            <a:xfrm>
              <a:off x="32004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23" name="Arc 22"/>
            <p:cNvSpPr/>
            <p:nvPr/>
          </p:nvSpPr>
          <p:spPr>
            <a:xfrm>
              <a:off x="29718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lIns="182880" anchor="ctr"/>
            <a:lstStyle/>
            <a:p>
              <a:pPr algn="ctr">
                <a:defRPr/>
              </a:pPr>
              <a:r>
                <a:rPr lang="en-US" sz="1400" b="0" dirty="0"/>
                <a:t>Magnetic Flux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4419600"/>
              <a:ext cx="1752600" cy="533400"/>
            </a:xfrm>
            <a:prstGeom prst="rect">
              <a:avLst/>
            </a:prstGeom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0" dirty="0">
                  <a:solidFill>
                    <a:schemeClr val="tx1"/>
                  </a:solidFill>
                </a:rPr>
                <a:t>Foreign Object</a:t>
              </a:r>
            </a:p>
          </p:txBody>
        </p:sp>
        <p:sp>
          <p:nvSpPr>
            <p:cNvPr id="28" name="Arc 27"/>
            <p:cNvSpPr/>
            <p:nvPr/>
          </p:nvSpPr>
          <p:spPr>
            <a:xfrm flipH="1">
              <a:off x="48006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29" name="Arc 28"/>
            <p:cNvSpPr/>
            <p:nvPr/>
          </p:nvSpPr>
          <p:spPr>
            <a:xfrm flipH="1">
              <a:off x="50292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0" name="Arc 29"/>
            <p:cNvSpPr/>
            <p:nvPr/>
          </p:nvSpPr>
          <p:spPr>
            <a:xfrm flipH="1">
              <a:off x="52578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54864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2" name="Arc 31"/>
            <p:cNvSpPr/>
            <p:nvPr/>
          </p:nvSpPr>
          <p:spPr>
            <a:xfrm flipH="1">
              <a:off x="6019800" y="4648200"/>
              <a:ext cx="228600" cy="838200"/>
            </a:xfrm>
            <a:prstGeom prst="arc">
              <a:avLst>
                <a:gd name="adj1" fmla="val 5400000"/>
                <a:gd name="adj2" fmla="val 11936460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3" name="Arc 32"/>
            <p:cNvSpPr/>
            <p:nvPr/>
          </p:nvSpPr>
          <p:spPr>
            <a:xfrm>
              <a:off x="34290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4" name="Arc 33"/>
            <p:cNvSpPr/>
            <p:nvPr/>
          </p:nvSpPr>
          <p:spPr>
            <a:xfrm>
              <a:off x="43434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5" name="Arc 34"/>
            <p:cNvSpPr/>
            <p:nvPr/>
          </p:nvSpPr>
          <p:spPr>
            <a:xfrm>
              <a:off x="41148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6" name="Arc 35"/>
            <p:cNvSpPr/>
            <p:nvPr/>
          </p:nvSpPr>
          <p:spPr>
            <a:xfrm>
              <a:off x="38862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  <p:sp>
          <p:nvSpPr>
            <p:cNvPr id="37" name="Arc 36"/>
            <p:cNvSpPr/>
            <p:nvPr/>
          </p:nvSpPr>
          <p:spPr>
            <a:xfrm>
              <a:off x="3657600" y="3962400"/>
              <a:ext cx="228600" cy="1524000"/>
            </a:xfrm>
            <a:prstGeom prst="arc">
              <a:avLst>
                <a:gd name="adj1" fmla="val 5400000"/>
                <a:gd name="adj2" fmla="val 16026634"/>
              </a:avLst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008986" y="1089717"/>
            <a:ext cx="2333297" cy="307777"/>
            <a:chOff x="472964" y="1320944"/>
            <a:chExt cx="2333297" cy="307777"/>
          </a:xfrm>
        </p:grpSpPr>
        <p:sp>
          <p:nvSpPr>
            <p:cNvPr id="12" name="Rectangle 11"/>
            <p:cNvSpPr/>
            <p:nvPr/>
          </p:nvSpPr>
          <p:spPr>
            <a:xfrm>
              <a:off x="587586" y="1320944"/>
              <a:ext cx="2201244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Communication Mode</a:t>
              </a:r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964" y="133481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3668111" y="1079206"/>
            <a:ext cx="2333297" cy="307777"/>
            <a:chOff x="2921877" y="1299923"/>
            <a:chExt cx="2333297" cy="307777"/>
          </a:xfrm>
        </p:grpSpPr>
        <p:sp>
          <p:nvSpPr>
            <p:cNvPr id="16" name="Rectangle 15"/>
            <p:cNvSpPr/>
            <p:nvPr/>
          </p:nvSpPr>
          <p:spPr>
            <a:xfrm>
              <a:off x="3079844" y="1299923"/>
              <a:ext cx="2108269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Digital demodulation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1877" y="1324307"/>
              <a:ext cx="2333297" cy="27326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6237530" y="1089716"/>
            <a:ext cx="2449645" cy="307777"/>
            <a:chOff x="5575379" y="1289413"/>
            <a:chExt cx="2449645" cy="307777"/>
          </a:xfrm>
        </p:grpSpPr>
        <p:sp>
          <p:nvSpPr>
            <p:cNvPr id="25" name="Rectangle 24"/>
            <p:cNvSpPr/>
            <p:nvPr/>
          </p:nvSpPr>
          <p:spPr>
            <a:xfrm>
              <a:off x="5575379" y="1289413"/>
              <a:ext cx="244964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微软雅黑" pitchFamily="34" charset="-122"/>
                  <a:ea typeface="微软雅黑" pitchFamily="34" charset="-122"/>
                </a:rPr>
                <a:t>Foreign Object Detection</a:t>
              </a:r>
              <a:endParaRPr lang="en-US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23035" y="1292775"/>
              <a:ext cx="2333297" cy="2732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956443" y="1481958"/>
            <a:ext cx="773561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5585" y="1709824"/>
            <a:ext cx="33650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itchFamily="34" charset="0"/>
              </a:rPr>
              <a:t>General Power Loss Equations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627993" y="2302533"/>
            <a:ext cx="8277225" cy="3352033"/>
          </a:xfrm>
          <a:ln/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The overall power loss in the system can be calculated using the following equation: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Further, the transmitted power can be calculated using the following equation: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And the received power can be calculated as follows: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Characterization of “expected” system losses make foreign objects easily identifiable</a:t>
            </a:r>
            <a:endParaRPr lang="en-US" dirty="0" smtClean="0"/>
          </a:p>
        </p:txBody>
      </p:sp>
      <p:graphicFrame>
        <p:nvGraphicFramePr>
          <p:cNvPr id="369666" name="Object 5"/>
          <p:cNvGraphicFramePr>
            <a:graphicFrameLocks noChangeAspect="1"/>
          </p:cNvGraphicFramePr>
          <p:nvPr/>
        </p:nvGraphicFramePr>
        <p:xfrm>
          <a:off x="3330465" y="2703896"/>
          <a:ext cx="2417763" cy="379413"/>
        </p:xfrm>
        <a:graphic>
          <a:graphicData uri="http://schemas.openxmlformats.org/presentationml/2006/ole">
            <p:oleObj spid="_x0000_s369666" name="Equation" r:id="rId3" imgW="1460160" imgH="228600" progId="Equation.3">
              <p:embed/>
            </p:oleObj>
          </a:graphicData>
        </a:graphic>
      </p:graphicFrame>
      <p:graphicFrame>
        <p:nvGraphicFramePr>
          <p:cNvPr id="369667" name="Object 7"/>
          <p:cNvGraphicFramePr>
            <a:graphicFrameLocks noChangeAspect="1"/>
          </p:cNvGraphicFramePr>
          <p:nvPr/>
        </p:nvGraphicFramePr>
        <p:xfrm>
          <a:off x="3385258" y="3581509"/>
          <a:ext cx="2251075" cy="379413"/>
        </p:xfrm>
        <a:graphic>
          <a:graphicData uri="http://schemas.openxmlformats.org/presentationml/2006/ole">
            <p:oleObj spid="_x0000_s369667" name="Equation" r:id="rId4" imgW="1358640" imgH="228600" progId="Equation.3">
              <p:embed/>
            </p:oleObj>
          </a:graphicData>
        </a:graphic>
      </p:graphicFrame>
      <p:graphicFrame>
        <p:nvGraphicFramePr>
          <p:cNvPr id="369668" name="Object 6"/>
          <p:cNvGraphicFramePr>
            <a:graphicFrameLocks noChangeAspect="1"/>
          </p:cNvGraphicFramePr>
          <p:nvPr/>
        </p:nvGraphicFramePr>
        <p:xfrm>
          <a:off x="3123046" y="4435092"/>
          <a:ext cx="2898775" cy="466725"/>
        </p:xfrm>
        <a:graphic>
          <a:graphicData uri="http://schemas.openxmlformats.org/presentationml/2006/ole">
            <p:oleObj spid="_x0000_s369668" name="Equation" r:id="rId5" imgW="1498320" imgH="24120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86355" y="1182850"/>
          <a:ext cx="7883913" cy="4534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626"/>
                <a:gridCol w="3473284"/>
                <a:gridCol w="935421"/>
                <a:gridCol w="1005852"/>
                <a:gridCol w="874730"/>
              </a:tblGrid>
              <a:tr h="53962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Wireless Charging 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Power Supply(W)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1                10               100              1000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Distance</a:t>
                      </a:r>
                    </a:p>
                  </a:txBody>
                  <a:tcPr anchor="ctr"/>
                </a:tc>
              </a:tr>
              <a:tr h="10443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Electric 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468855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Electromagnetic Induction</a:t>
                      </a:r>
                    </a:p>
                    <a:p>
                      <a:pPr algn="ctr"/>
                      <a:endParaRPr lang="en-US" sz="1200" b="1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92%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22KHz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mm-cm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14562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Magnetic Resonance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95%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13.56MHz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cm-m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36332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Radio Wave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In the experimental 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38%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2.45GHz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    m-</a:t>
                      </a:r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2327" y="2002682"/>
            <a:ext cx="975268" cy="56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52" y="3268718"/>
            <a:ext cx="1070517" cy="71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4497" y="4664726"/>
            <a:ext cx="1003609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3214" y="1849985"/>
            <a:ext cx="3149819" cy="798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7383" y="3058510"/>
            <a:ext cx="3384330" cy="95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90953" y="4477407"/>
            <a:ext cx="3228975" cy="69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809300" y="2764221"/>
            <a:ext cx="7819696" cy="14714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:\Users\b46685\Desktop\New folder\tek000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387" y="971010"/>
            <a:ext cx="3862781" cy="238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1450426" y="3310764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Ping Phase PWM waveform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8589" y="5875288"/>
            <a:ext cx="2249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Coilcurrent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waveform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C:\Users\b46685\Desktop\New folder\tek00009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7821" y="945931"/>
            <a:ext cx="4078013" cy="239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5602015" y="3289744"/>
            <a:ext cx="2921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Ping signal when Rx is putted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Picture 29" descr="C:\Users\b46685\Desktop\New folder\tek00014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9753" y="3658870"/>
            <a:ext cx="3860413" cy="2311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C:\Users\b46685\Desktop\New folder\tek00016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7821" y="3678621"/>
            <a:ext cx="4063757" cy="2280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4908334" y="5885799"/>
            <a:ext cx="418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Coilcurrent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waveformwith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modulation signal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96921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776" y="1017467"/>
            <a:ext cx="3547015" cy="200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87430" y="3521734"/>
            <a:ext cx="465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Wireless Charging Technical standards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56745" y="4096748"/>
          <a:ext cx="7861737" cy="138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758"/>
                <a:gridCol w="924911"/>
                <a:gridCol w="3626068"/>
              </a:tblGrid>
              <a:tr h="6904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Power Matters Alliance(PMA)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Launched by Duracell </a:t>
                      </a:r>
                      <a:r>
                        <a:rPr lang="en-US" sz="1600" b="0" kern="1200" dirty="0" err="1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Powermat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90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Qi</a:t>
                      </a:r>
                      <a:endParaRPr lang="en-US" sz="1600" b="1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Launched by Wireless Power Consortium (WPC)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Right Arrow 20"/>
          <p:cNvSpPr/>
          <p:nvPr/>
        </p:nvSpPr>
        <p:spPr>
          <a:xfrm>
            <a:off x="4130563" y="4370889"/>
            <a:ext cx="746235" cy="735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51584" y="5075082"/>
            <a:ext cx="746235" cy="735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56744" y="4801817"/>
            <a:ext cx="7861737" cy="62011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41"/>
          <p:cNvGrpSpPr/>
          <p:nvPr/>
        </p:nvGrpSpPr>
        <p:grpSpPr>
          <a:xfrm>
            <a:off x="5185070" y="1002331"/>
            <a:ext cx="3170653" cy="1824952"/>
            <a:chOff x="5478558" y="4455653"/>
            <a:chExt cx="2258123" cy="1593818"/>
          </a:xfrm>
        </p:grpSpPr>
        <p:sp>
          <p:nvSpPr>
            <p:cNvPr id="27" name="Oval 26"/>
            <p:cNvSpPr/>
            <p:nvPr/>
          </p:nvSpPr>
          <p:spPr>
            <a:xfrm>
              <a:off x="5478558" y="5211557"/>
              <a:ext cx="1847088" cy="51935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endParaRPr lang="en-US" dirty="0" smtClean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478558" y="5059157"/>
              <a:ext cx="1847088" cy="51935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endParaRPr lang="en-US" dirty="0" smtClean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23011" y="5184125"/>
              <a:ext cx="958183" cy="2694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endParaRPr lang="en-US" dirty="0" smtClean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6025769" y="5085954"/>
              <a:ext cx="74949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6252870" y="5879187"/>
              <a:ext cx="297512" cy="9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0"/>
            <p:cNvGrpSpPr/>
            <p:nvPr/>
          </p:nvGrpSpPr>
          <p:grpSpPr>
            <a:xfrm>
              <a:off x="5689823" y="4758834"/>
              <a:ext cx="486966" cy="1290637"/>
              <a:chOff x="6843713" y="1464469"/>
              <a:chExt cx="486966" cy="1290637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6845712" y="2430304"/>
                <a:ext cx="346235" cy="324802"/>
              </a:xfrm>
              <a:custGeom>
                <a:avLst/>
                <a:gdLst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408147"/>
                  <a:gd name="connsiteY0" fmla="*/ 165259 h 182595"/>
                  <a:gd name="connsiteX1" fmla="*/ 408147 w 408147"/>
                  <a:gd name="connsiteY1" fmla="*/ 0 h 182595"/>
                  <a:gd name="connsiteX0" fmla="*/ 0 w 341472"/>
                  <a:gd name="connsiteY0" fmla="*/ 331946 h 331946"/>
                  <a:gd name="connsiteX1" fmla="*/ 341472 w 341472"/>
                  <a:gd name="connsiteY1" fmla="*/ 0 h 331946"/>
                  <a:gd name="connsiteX0" fmla="*/ 0 w 479585"/>
                  <a:gd name="connsiteY0" fmla="*/ 253365 h 253365"/>
                  <a:gd name="connsiteX1" fmla="*/ 479585 w 479585"/>
                  <a:gd name="connsiteY1" fmla="*/ 0 h 253365"/>
                  <a:gd name="connsiteX0" fmla="*/ 0 w 346235"/>
                  <a:gd name="connsiteY0" fmla="*/ 324802 h 324802"/>
                  <a:gd name="connsiteX1" fmla="*/ 346235 w 346235"/>
                  <a:gd name="connsiteY1" fmla="*/ 0 h 324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6235" h="324802">
                    <a:moveTo>
                      <a:pt x="0" y="324802"/>
                    </a:moveTo>
                    <a:cubicBezTo>
                      <a:pt x="38481" y="290607"/>
                      <a:pt x="193644" y="182595"/>
                      <a:pt x="346235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6843713" y="1464469"/>
                <a:ext cx="486966" cy="676275"/>
              </a:xfrm>
              <a:custGeom>
                <a:avLst/>
                <a:gdLst>
                  <a:gd name="connsiteX0" fmla="*/ 473868 w 473868"/>
                  <a:gd name="connsiteY0" fmla="*/ 676275 h 676275"/>
                  <a:gd name="connsiteX1" fmla="*/ 0 w 473868"/>
                  <a:gd name="connsiteY1" fmla="*/ 0 h 676275"/>
                  <a:gd name="connsiteX0" fmla="*/ 473868 w 475059"/>
                  <a:gd name="connsiteY0" fmla="*/ 676275 h 676275"/>
                  <a:gd name="connsiteX1" fmla="*/ 0 w 475059"/>
                  <a:gd name="connsiteY1" fmla="*/ 0 h 676275"/>
                  <a:gd name="connsiteX0" fmla="*/ 473868 w 475059"/>
                  <a:gd name="connsiteY0" fmla="*/ 676275 h 676275"/>
                  <a:gd name="connsiteX1" fmla="*/ 0 w 475059"/>
                  <a:gd name="connsiteY1" fmla="*/ 0 h 676275"/>
                  <a:gd name="connsiteX0" fmla="*/ 473868 w 475059"/>
                  <a:gd name="connsiteY0" fmla="*/ 676275 h 676275"/>
                  <a:gd name="connsiteX1" fmla="*/ 0 w 475059"/>
                  <a:gd name="connsiteY1" fmla="*/ 0 h 676275"/>
                  <a:gd name="connsiteX0" fmla="*/ 473868 w 473868"/>
                  <a:gd name="connsiteY0" fmla="*/ 676275 h 676275"/>
                  <a:gd name="connsiteX1" fmla="*/ 0 w 473868"/>
                  <a:gd name="connsiteY1" fmla="*/ 0 h 676275"/>
                  <a:gd name="connsiteX0" fmla="*/ 473868 w 486966"/>
                  <a:gd name="connsiteY0" fmla="*/ 676275 h 676275"/>
                  <a:gd name="connsiteX1" fmla="*/ 0 w 486966"/>
                  <a:gd name="connsiteY1" fmla="*/ 0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6966" h="676275">
                    <a:moveTo>
                      <a:pt x="473868" y="676275"/>
                    </a:moveTo>
                    <a:cubicBezTo>
                      <a:pt x="486966" y="474465"/>
                      <a:pt x="123826" y="94059"/>
                      <a:pt x="0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1"/>
            <p:cNvGrpSpPr/>
            <p:nvPr/>
          </p:nvGrpSpPr>
          <p:grpSpPr>
            <a:xfrm flipH="1">
              <a:off x="6678042" y="4749309"/>
              <a:ext cx="486966" cy="1290637"/>
              <a:chOff x="6843713" y="1464469"/>
              <a:chExt cx="486966" cy="1290637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6845712" y="2430304"/>
                <a:ext cx="346235" cy="324802"/>
              </a:xfrm>
              <a:custGeom>
                <a:avLst/>
                <a:gdLst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320040"/>
                  <a:gd name="connsiteY0" fmla="*/ 320040 h 320040"/>
                  <a:gd name="connsiteX1" fmla="*/ 320040 w 320040"/>
                  <a:gd name="connsiteY1" fmla="*/ 0 h 320040"/>
                  <a:gd name="connsiteX0" fmla="*/ 0 w 408147"/>
                  <a:gd name="connsiteY0" fmla="*/ 165259 h 182595"/>
                  <a:gd name="connsiteX1" fmla="*/ 408147 w 408147"/>
                  <a:gd name="connsiteY1" fmla="*/ 0 h 182595"/>
                  <a:gd name="connsiteX0" fmla="*/ 0 w 341472"/>
                  <a:gd name="connsiteY0" fmla="*/ 331946 h 331946"/>
                  <a:gd name="connsiteX1" fmla="*/ 341472 w 341472"/>
                  <a:gd name="connsiteY1" fmla="*/ 0 h 331946"/>
                  <a:gd name="connsiteX0" fmla="*/ 0 w 479585"/>
                  <a:gd name="connsiteY0" fmla="*/ 253365 h 253365"/>
                  <a:gd name="connsiteX1" fmla="*/ 479585 w 479585"/>
                  <a:gd name="connsiteY1" fmla="*/ 0 h 253365"/>
                  <a:gd name="connsiteX0" fmla="*/ 0 w 346235"/>
                  <a:gd name="connsiteY0" fmla="*/ 324802 h 324802"/>
                  <a:gd name="connsiteX1" fmla="*/ 346235 w 346235"/>
                  <a:gd name="connsiteY1" fmla="*/ 0 h 324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6235" h="324802">
                    <a:moveTo>
                      <a:pt x="0" y="324802"/>
                    </a:moveTo>
                    <a:cubicBezTo>
                      <a:pt x="38481" y="290607"/>
                      <a:pt x="193644" y="182595"/>
                      <a:pt x="346235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6843713" y="1464469"/>
                <a:ext cx="486966" cy="676275"/>
              </a:xfrm>
              <a:custGeom>
                <a:avLst/>
                <a:gdLst>
                  <a:gd name="connsiteX0" fmla="*/ 473868 w 473868"/>
                  <a:gd name="connsiteY0" fmla="*/ 676275 h 676275"/>
                  <a:gd name="connsiteX1" fmla="*/ 0 w 473868"/>
                  <a:gd name="connsiteY1" fmla="*/ 0 h 676275"/>
                  <a:gd name="connsiteX0" fmla="*/ 473868 w 475059"/>
                  <a:gd name="connsiteY0" fmla="*/ 676275 h 676275"/>
                  <a:gd name="connsiteX1" fmla="*/ 0 w 475059"/>
                  <a:gd name="connsiteY1" fmla="*/ 0 h 676275"/>
                  <a:gd name="connsiteX0" fmla="*/ 473868 w 475059"/>
                  <a:gd name="connsiteY0" fmla="*/ 676275 h 676275"/>
                  <a:gd name="connsiteX1" fmla="*/ 0 w 475059"/>
                  <a:gd name="connsiteY1" fmla="*/ 0 h 676275"/>
                  <a:gd name="connsiteX0" fmla="*/ 473868 w 475059"/>
                  <a:gd name="connsiteY0" fmla="*/ 676275 h 676275"/>
                  <a:gd name="connsiteX1" fmla="*/ 0 w 475059"/>
                  <a:gd name="connsiteY1" fmla="*/ 0 h 676275"/>
                  <a:gd name="connsiteX0" fmla="*/ 473868 w 473868"/>
                  <a:gd name="connsiteY0" fmla="*/ 676275 h 676275"/>
                  <a:gd name="connsiteX1" fmla="*/ 0 w 473868"/>
                  <a:gd name="connsiteY1" fmla="*/ 0 h 676275"/>
                  <a:gd name="connsiteX0" fmla="*/ 473868 w 486966"/>
                  <a:gd name="connsiteY0" fmla="*/ 676275 h 676275"/>
                  <a:gd name="connsiteX1" fmla="*/ 0 w 486966"/>
                  <a:gd name="connsiteY1" fmla="*/ 0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6966" h="676275">
                    <a:moveTo>
                      <a:pt x="473868" y="676275"/>
                    </a:moveTo>
                    <a:cubicBezTo>
                      <a:pt x="486966" y="474465"/>
                      <a:pt x="123826" y="94059"/>
                      <a:pt x="0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Freeform 33"/>
            <p:cNvSpPr/>
            <p:nvPr/>
          </p:nvSpPr>
          <p:spPr>
            <a:xfrm>
              <a:off x="5538612" y="5189840"/>
              <a:ext cx="425053" cy="292894"/>
            </a:xfrm>
            <a:custGeom>
              <a:avLst/>
              <a:gdLst>
                <a:gd name="connsiteX0" fmla="*/ 184547 w 363140"/>
                <a:gd name="connsiteY0" fmla="*/ 0 h 292894"/>
                <a:gd name="connsiteX1" fmla="*/ 29765 w 363140"/>
                <a:gd name="connsiteY1" fmla="*/ 90488 h 292894"/>
                <a:gd name="connsiteX2" fmla="*/ 363140 w 363140"/>
                <a:gd name="connsiteY2" fmla="*/ 292894 h 292894"/>
                <a:gd name="connsiteX0" fmla="*/ 246460 w 425053"/>
                <a:gd name="connsiteY0" fmla="*/ 0 h 292894"/>
                <a:gd name="connsiteX1" fmla="*/ 29765 w 425053"/>
                <a:gd name="connsiteY1" fmla="*/ 135731 h 292894"/>
                <a:gd name="connsiteX2" fmla="*/ 425053 w 425053"/>
                <a:gd name="connsiteY2" fmla="*/ 292894 h 292894"/>
                <a:gd name="connsiteX0" fmla="*/ 246460 w 425053"/>
                <a:gd name="connsiteY0" fmla="*/ 0 h 292894"/>
                <a:gd name="connsiteX1" fmla="*/ 29765 w 425053"/>
                <a:gd name="connsiteY1" fmla="*/ 135731 h 292894"/>
                <a:gd name="connsiteX2" fmla="*/ 425053 w 425053"/>
                <a:gd name="connsiteY2" fmla="*/ 292894 h 29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5053" h="292894">
                  <a:moveTo>
                    <a:pt x="246460" y="0"/>
                  </a:moveTo>
                  <a:cubicBezTo>
                    <a:pt x="154186" y="20836"/>
                    <a:pt x="0" y="86915"/>
                    <a:pt x="29765" y="135731"/>
                  </a:cubicBezTo>
                  <a:cubicBezTo>
                    <a:pt x="59530" y="184547"/>
                    <a:pt x="173235" y="244674"/>
                    <a:pt x="425053" y="292894"/>
                  </a:cubicBezTo>
                </a:path>
              </a:pathLst>
            </a:cu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71622" y="445565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nl-NL" i="1" smtClean="0">
                  <a:latin typeface="+mn-lt"/>
                </a:rPr>
                <a:t>dB/dt</a:t>
              </a:r>
              <a:endParaRPr lang="en-US" i="1" dirty="0" smtClean="0"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72869" y="5110687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>
                <a:spcBef>
                  <a:spcPts val="0"/>
                </a:spcBef>
                <a:buNone/>
              </a:pPr>
              <a:r>
                <a:rPr lang="nl-NL" i="1" smtClean="0">
                  <a:latin typeface="+mn-lt"/>
                </a:rPr>
                <a:t>I</a:t>
              </a:r>
              <a:endParaRPr lang="en-US" i="1" dirty="0" smtClean="0">
                <a:latin typeface="+mn-lt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381875" y="5470438"/>
              <a:ext cx="354806" cy="15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1875" y="5318038"/>
              <a:ext cx="354806" cy="15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7434966" y="5214362"/>
              <a:ext cx="207351" cy="158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7437791" y="5571288"/>
              <a:ext cx="201700" cy="158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08138" y="1095506"/>
            <a:ext cx="7578815" cy="2225764"/>
            <a:chOff x="650789" y="601520"/>
            <a:chExt cx="8493211" cy="2711723"/>
          </a:xfrm>
        </p:grpSpPr>
        <p:sp>
          <p:nvSpPr>
            <p:cNvPr id="4" name="Rectangle 3"/>
            <p:cNvSpPr/>
            <p:nvPr/>
          </p:nvSpPr>
          <p:spPr>
            <a:xfrm>
              <a:off x="650789" y="601520"/>
              <a:ext cx="3600000" cy="27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dirty="0" smtClean="0">
                  <a:solidFill>
                    <a:sysClr val="windowText" lastClr="000000"/>
                  </a:solidFill>
                </a:rPr>
                <a:t>Base Station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294324" y="1001260"/>
              <a:ext cx="2700000" cy="20679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dirty="0" smtClean="0"/>
                <a:t>Transmitter</a:t>
              </a:r>
              <a:endParaRPr lang="en-US" dirty="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347664" y="1054600"/>
              <a:ext cx="2700000" cy="20679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dirty="0" smtClean="0"/>
                <a:t>Transmitter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44000" y="613243"/>
              <a:ext cx="3600000" cy="27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dirty="0" smtClean="0">
                  <a:solidFill>
                    <a:sysClr val="windowText" lastClr="000000"/>
                  </a:solidFill>
                </a:rPr>
                <a:t>Mobile Device</a:t>
              </a:r>
            </a:p>
          </p:txBody>
        </p: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5712662" y="1105611"/>
              <a:ext cx="2700000" cy="20679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dirty="0" smtClean="0"/>
                <a:t>Receiver</a:t>
              </a:r>
              <a:endParaRPr lang="en-US" dirty="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01004" y="1111750"/>
              <a:ext cx="2700000" cy="20679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dirty="0" smtClean="0"/>
                <a:t>Transmitter</a:t>
              </a:r>
              <a:endParaRPr lang="en-US" dirty="0"/>
            </a:p>
          </p:txBody>
        </p:sp>
        <p:sp>
          <p:nvSpPr>
            <p:cNvPr id="10" name="Right Arrow 61"/>
            <p:cNvSpPr>
              <a:spLocks noChangeArrowheads="1"/>
            </p:cNvSpPr>
            <p:nvPr/>
          </p:nvSpPr>
          <p:spPr bwMode="auto">
            <a:xfrm>
              <a:off x="8177007" y="2615302"/>
              <a:ext cx="540000" cy="36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039989" y="2039763"/>
              <a:ext cx="1800000" cy="2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sz="1600" dirty="0" smtClean="0">
                  <a:solidFill>
                    <a:sysClr val="windowText" lastClr="000000"/>
                  </a:solidFill>
                </a:rPr>
                <a:t>Load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-20803" y="2067915"/>
              <a:ext cx="1800000" cy="2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80000">
                <a:spcBef>
                  <a:spcPts val="0"/>
                </a:spcBef>
                <a:buNone/>
              </a:pPr>
              <a:r>
                <a:rPr lang="en-US" sz="1600" dirty="0" smtClean="0">
                  <a:solidFill>
                    <a:sysClr val="windowText" lastClr="000000"/>
                  </a:solidFill>
                </a:rPr>
                <a:t>  System </a:t>
              </a:r>
            </a:p>
          </p:txBody>
        </p:sp>
        <p:sp>
          <p:nvSpPr>
            <p:cNvPr id="13" name="Left Arrow 76"/>
            <p:cNvSpPr>
              <a:spLocks noChangeArrowheads="1"/>
            </p:cNvSpPr>
            <p:nvPr/>
          </p:nvSpPr>
          <p:spPr bwMode="auto">
            <a:xfrm flipH="1">
              <a:off x="4362917" y="2578789"/>
              <a:ext cx="1152000" cy="5040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F0A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 dirty="0" smtClean="0"/>
                <a:t>Power</a:t>
              </a:r>
              <a:endParaRPr lang="en-US" sz="1400" dirty="0"/>
            </a:p>
          </p:txBody>
        </p:sp>
        <p:sp>
          <p:nvSpPr>
            <p:cNvPr id="14" name="Right Arrow 61"/>
            <p:cNvSpPr>
              <a:spLocks noChangeArrowheads="1"/>
            </p:cNvSpPr>
            <p:nvPr/>
          </p:nvSpPr>
          <p:spPr bwMode="auto">
            <a:xfrm>
              <a:off x="1059993" y="2615302"/>
              <a:ext cx="540000" cy="36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95"/>
            <p:cNvGrpSpPr/>
            <p:nvPr/>
          </p:nvGrpSpPr>
          <p:grpSpPr>
            <a:xfrm>
              <a:off x="1618592" y="2610855"/>
              <a:ext cx="2268000" cy="468000"/>
              <a:chOff x="1643062" y="5072062"/>
              <a:chExt cx="1936750" cy="647700"/>
            </a:xfrm>
            <a:solidFill>
              <a:srgbClr val="FFF0AF"/>
            </a:solidFill>
          </p:grpSpPr>
          <p:sp>
            <p:nvSpPr>
              <p:cNvPr id="16" name="Rectangle 41"/>
              <p:cNvSpPr>
                <a:spLocks noChangeArrowheads="1"/>
              </p:cNvSpPr>
              <p:nvPr/>
            </p:nvSpPr>
            <p:spPr bwMode="auto">
              <a:xfrm>
                <a:off x="1643062" y="5072062"/>
                <a:ext cx="1936750" cy="6477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sz="1600" dirty="0"/>
                  <a:t>Power </a:t>
                </a:r>
                <a:r>
                  <a:rPr lang="en-US" sz="1600" dirty="0" smtClean="0"/>
                  <a:t>Conversion</a:t>
                </a:r>
                <a:endParaRPr lang="en-US" sz="1600" dirty="0"/>
              </a:p>
            </p:txBody>
          </p:sp>
          <p:grpSp>
            <p:nvGrpSpPr>
              <p:cNvPr id="17" name="Group 90"/>
              <p:cNvGrpSpPr/>
              <p:nvPr/>
            </p:nvGrpSpPr>
            <p:grpSpPr>
              <a:xfrm>
                <a:off x="3330558" y="5181624"/>
                <a:ext cx="180000" cy="399078"/>
                <a:chOff x="3987792" y="5765832"/>
                <a:chExt cx="180000" cy="545130"/>
              </a:xfrm>
              <a:grpFill/>
            </p:grpSpPr>
            <p:sp>
              <p:nvSpPr>
                <p:cNvPr id="18" name="Arc 17"/>
                <p:cNvSpPr/>
                <p:nvPr/>
              </p:nvSpPr>
              <p:spPr>
                <a:xfrm>
                  <a:off x="3987792" y="5765832"/>
                  <a:ext cx="180000" cy="180000"/>
                </a:xfrm>
                <a:prstGeom prst="arc">
                  <a:avLst>
                    <a:gd name="adj1" fmla="val 16206069"/>
                    <a:gd name="adj2" fmla="val 5451143"/>
                  </a:avLst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>
                  <a:off x="3987792" y="5948397"/>
                  <a:ext cx="180000" cy="180000"/>
                </a:xfrm>
                <a:prstGeom prst="arc">
                  <a:avLst>
                    <a:gd name="adj1" fmla="val 16206069"/>
                    <a:gd name="adj2" fmla="val 5451143"/>
                  </a:avLst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/>
                <p:cNvSpPr/>
                <p:nvPr/>
              </p:nvSpPr>
              <p:spPr>
                <a:xfrm>
                  <a:off x="3987792" y="6130962"/>
                  <a:ext cx="180000" cy="180000"/>
                </a:xfrm>
                <a:prstGeom prst="arc">
                  <a:avLst>
                    <a:gd name="adj1" fmla="val 16206069"/>
                    <a:gd name="adj2" fmla="val 5451143"/>
                  </a:avLst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96"/>
            <p:cNvGrpSpPr/>
            <p:nvPr/>
          </p:nvGrpSpPr>
          <p:grpSpPr>
            <a:xfrm>
              <a:off x="5871218" y="2610855"/>
              <a:ext cx="2268000" cy="468000"/>
              <a:chOff x="5572124" y="5072062"/>
              <a:chExt cx="1928813" cy="647700"/>
            </a:xfrm>
            <a:solidFill>
              <a:srgbClr val="FFF0AF"/>
            </a:solidFill>
          </p:grpSpPr>
          <p:sp>
            <p:nvSpPr>
              <p:cNvPr id="22" name="Rectangle 43"/>
              <p:cNvSpPr>
                <a:spLocks noChangeArrowheads="1"/>
              </p:cNvSpPr>
              <p:nvPr/>
            </p:nvSpPr>
            <p:spPr bwMode="auto">
              <a:xfrm>
                <a:off x="5572124" y="5072062"/>
                <a:ext cx="1928813" cy="6477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Power Pick-up</a:t>
                </a:r>
              </a:p>
            </p:txBody>
          </p:sp>
          <p:grpSp>
            <p:nvGrpSpPr>
              <p:cNvPr id="23" name="Group 91"/>
              <p:cNvGrpSpPr/>
              <p:nvPr/>
            </p:nvGrpSpPr>
            <p:grpSpPr>
              <a:xfrm flipH="1">
                <a:off x="5669955" y="5181624"/>
                <a:ext cx="180000" cy="399078"/>
                <a:chOff x="3987792" y="5765832"/>
                <a:chExt cx="180000" cy="545130"/>
              </a:xfrm>
              <a:grpFill/>
            </p:grpSpPr>
            <p:sp>
              <p:nvSpPr>
                <p:cNvPr id="24" name="Arc 23"/>
                <p:cNvSpPr/>
                <p:nvPr/>
              </p:nvSpPr>
              <p:spPr>
                <a:xfrm>
                  <a:off x="3987792" y="5765832"/>
                  <a:ext cx="180000" cy="180000"/>
                </a:xfrm>
                <a:prstGeom prst="arc">
                  <a:avLst>
                    <a:gd name="adj1" fmla="val 16206069"/>
                    <a:gd name="adj2" fmla="val 5451143"/>
                  </a:avLst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Arc 24"/>
                <p:cNvSpPr/>
                <p:nvPr/>
              </p:nvSpPr>
              <p:spPr>
                <a:xfrm>
                  <a:off x="3987792" y="5948397"/>
                  <a:ext cx="180000" cy="180000"/>
                </a:xfrm>
                <a:prstGeom prst="arc">
                  <a:avLst>
                    <a:gd name="adj1" fmla="val 16206069"/>
                    <a:gd name="adj2" fmla="val 5451143"/>
                  </a:avLst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>
                  <a:off x="3987792" y="6130962"/>
                  <a:ext cx="180000" cy="180000"/>
                </a:xfrm>
                <a:prstGeom prst="arc">
                  <a:avLst>
                    <a:gd name="adj1" fmla="val 16206069"/>
                    <a:gd name="adj2" fmla="val 5451143"/>
                  </a:avLst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" name="Rectangle 47"/>
            <p:cNvSpPr>
              <a:spLocks noChangeArrowheads="1"/>
            </p:cNvSpPr>
            <p:nvPr/>
          </p:nvSpPr>
          <p:spPr bwMode="auto">
            <a:xfrm>
              <a:off x="7185800" y="1674293"/>
              <a:ext cx="900000" cy="468000"/>
            </a:xfrm>
            <a:prstGeom prst="rect">
              <a:avLst/>
            </a:prstGeom>
            <a:solidFill>
              <a:srgbClr val="FFF0A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Control</a:t>
              </a:r>
            </a:p>
          </p:txBody>
        </p:sp>
        <p:sp>
          <p:nvSpPr>
            <p:cNvPr id="28" name="Line 58"/>
            <p:cNvSpPr>
              <a:spLocks noChangeShapeType="1"/>
            </p:cNvSpPr>
            <p:nvPr/>
          </p:nvSpPr>
          <p:spPr bwMode="auto">
            <a:xfrm flipH="1">
              <a:off x="7670566" y="2204694"/>
              <a:ext cx="2329" cy="349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rot="10800000">
              <a:off x="8284330" y="1919529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ine 58"/>
            <p:cNvSpPr>
              <a:spLocks noChangeShapeType="1"/>
            </p:cNvSpPr>
            <p:nvPr/>
          </p:nvSpPr>
          <p:spPr bwMode="auto">
            <a:xfrm flipH="1">
              <a:off x="2099758" y="2199677"/>
              <a:ext cx="356" cy="3689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46"/>
            <p:cNvSpPr>
              <a:spLocks noChangeArrowheads="1"/>
            </p:cNvSpPr>
            <p:nvPr/>
          </p:nvSpPr>
          <p:spPr bwMode="auto">
            <a:xfrm>
              <a:off x="1683357" y="1669281"/>
              <a:ext cx="900000" cy="468000"/>
            </a:xfrm>
            <a:prstGeom prst="rect">
              <a:avLst/>
            </a:prstGeom>
            <a:solidFill>
              <a:srgbClr val="FFF0A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Control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088791" y="1923612"/>
              <a:ext cx="432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Left Arrow 75"/>
            <p:cNvSpPr>
              <a:spLocks noChangeArrowheads="1"/>
            </p:cNvSpPr>
            <p:nvPr/>
          </p:nvSpPr>
          <p:spPr bwMode="auto">
            <a:xfrm>
              <a:off x="4326634" y="1621941"/>
              <a:ext cx="1152000" cy="5040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 dirty="0" smtClean="0"/>
                <a:t>Message</a:t>
              </a:r>
              <a:endParaRPr lang="en-US" sz="1400" dirty="0"/>
            </a:p>
          </p:txBody>
        </p:sp>
        <p:sp>
          <p:nvSpPr>
            <p:cNvPr id="34" name="Rectangle 47"/>
            <p:cNvSpPr>
              <a:spLocks noChangeArrowheads="1"/>
            </p:cNvSpPr>
            <p:nvPr/>
          </p:nvSpPr>
          <p:spPr bwMode="auto">
            <a:xfrm>
              <a:off x="5911232" y="1683337"/>
              <a:ext cx="900000" cy="468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 err="1"/>
                <a:t>Comm</a:t>
              </a:r>
              <a:endParaRPr lang="en-US" sz="1600" dirty="0"/>
            </a:p>
          </p:txBody>
        </p:sp>
        <p:sp>
          <p:nvSpPr>
            <p:cNvPr id="35" name="Rectangle 46"/>
            <p:cNvSpPr>
              <a:spLocks noChangeArrowheads="1"/>
            </p:cNvSpPr>
            <p:nvPr/>
          </p:nvSpPr>
          <p:spPr bwMode="auto">
            <a:xfrm>
              <a:off x="2955251" y="1683337"/>
              <a:ext cx="900000" cy="468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 err="1"/>
                <a:t>Comm</a:t>
              </a:r>
              <a:endParaRPr lang="en-US" sz="1600" dirty="0"/>
            </a:p>
          </p:txBody>
        </p:sp>
        <p:cxnSp>
          <p:nvCxnSpPr>
            <p:cNvPr id="36" name="Straight Arrow Connector 58"/>
            <p:cNvCxnSpPr>
              <a:cxnSpLocks noChangeShapeType="1"/>
            </p:cNvCxnSpPr>
            <p:nvPr/>
          </p:nvCxnSpPr>
          <p:spPr bwMode="auto">
            <a:xfrm rot="10800000">
              <a:off x="4412134" y="2485691"/>
              <a:ext cx="1071562" cy="90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</p:spPr>
        </p:cxnSp>
        <p:sp>
          <p:nvSpPr>
            <p:cNvPr id="37" name="Text Box 60"/>
            <p:cNvSpPr txBox="1">
              <a:spLocks noChangeArrowheads="1"/>
            </p:cNvSpPr>
            <p:nvPr/>
          </p:nvSpPr>
          <p:spPr bwMode="auto">
            <a:xfrm>
              <a:off x="4189247" y="2105679"/>
              <a:ext cx="1356394" cy="291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Reflected Load</a:t>
              </a:r>
            </a:p>
          </p:txBody>
        </p:sp>
        <p:sp>
          <p:nvSpPr>
            <p:cNvPr id="38" name="TextBox 98"/>
            <p:cNvSpPr txBox="1">
              <a:spLocks noChangeArrowheads="1"/>
            </p:cNvSpPr>
            <p:nvPr/>
          </p:nvSpPr>
          <p:spPr bwMode="auto">
            <a:xfrm>
              <a:off x="5828338" y="2259799"/>
              <a:ext cx="538836" cy="291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</a:t>
              </a:r>
            </a:p>
          </p:txBody>
        </p:sp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323738" y="2245731"/>
              <a:ext cx="757091" cy="291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 err="1"/>
                <a:t>DeMod</a:t>
              </a:r>
              <a:endParaRPr lang="en-US" sz="1200" dirty="0"/>
            </a:p>
          </p:txBody>
        </p:sp>
        <p:sp>
          <p:nvSpPr>
            <p:cNvPr id="40" name="Line 58"/>
            <p:cNvSpPr>
              <a:spLocks noChangeShapeType="1"/>
            </p:cNvSpPr>
            <p:nvPr/>
          </p:nvSpPr>
          <p:spPr bwMode="auto">
            <a:xfrm>
              <a:off x="6340994" y="2231035"/>
              <a:ext cx="1" cy="3249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rot="10800000">
              <a:off x="6838230" y="1911922"/>
              <a:ext cx="252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>
              <a:off x="2650123" y="1925425"/>
              <a:ext cx="252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Line 69"/>
            <p:cNvSpPr>
              <a:spLocks noChangeShapeType="1"/>
            </p:cNvSpPr>
            <p:nvPr/>
          </p:nvSpPr>
          <p:spPr bwMode="auto">
            <a:xfrm flipV="1">
              <a:off x="3386071" y="2231035"/>
              <a:ext cx="0" cy="3285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704191" y="3510456"/>
            <a:ext cx="4046484" cy="19128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r>
              <a:rPr lang="en-US" b="1" dirty="0" smtClean="0">
                <a:latin typeface="微软雅黑" pitchFamily="34" charset="-122"/>
                <a:ea typeface="微软雅黑" pitchFamily="34" charset="-122"/>
              </a:rPr>
              <a:t>Transmitter(</a:t>
            </a:r>
            <a:r>
              <a:rPr lang="en-US" b="1" dirty="0" err="1" smtClean="0">
                <a:latin typeface="微软雅黑" pitchFamily="34" charset="-122"/>
                <a:ea typeface="微软雅黑" pitchFamily="34" charset="-122"/>
              </a:rPr>
              <a:t>Tx</a:t>
            </a:r>
            <a:r>
              <a:rPr lang="en-US" b="1" dirty="0" smtClean="0">
                <a:latin typeface="微软雅黑" pitchFamily="34" charset="-122"/>
                <a:ea typeface="微软雅黑" pitchFamily="34" charset="-122"/>
              </a:rPr>
              <a:t>):</a:t>
            </a: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1) Receive control information</a:t>
            </a: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   from the receiver;</a:t>
            </a:r>
          </a:p>
          <a:p>
            <a:endParaRPr lang="en-US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2)</a:t>
            </a:r>
            <a:r>
              <a:rPr lang="en-US" dirty="0" smtClean="0"/>
              <a:t> Adjust the desired operation point</a:t>
            </a:r>
          </a:p>
          <a:p>
            <a:r>
              <a:rPr lang="en-US" dirty="0" smtClean="0"/>
              <a:t>    to meet the need of the receiver.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897819" y="3531478"/>
            <a:ext cx="3930868" cy="189186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b="1" dirty="0" smtClean="0">
                <a:latin typeface="微软雅黑" pitchFamily="34" charset="-122"/>
                <a:ea typeface="微软雅黑" pitchFamily="34" charset="-122"/>
              </a:rPr>
              <a:t>Receiver(Rx) :</a:t>
            </a: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1) Send messages to provide</a:t>
            </a: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   control information to the</a:t>
            </a: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    transmitter;</a:t>
            </a:r>
          </a:p>
          <a:p>
            <a:r>
              <a:rPr lang="en-US" dirty="0" smtClean="0">
                <a:latin typeface="微软雅黑" pitchFamily="34" charset="-122"/>
                <a:ea typeface="微软雅黑" pitchFamily="34" charset="-122"/>
              </a:rPr>
              <a:t>2)</a:t>
            </a:r>
            <a:r>
              <a:rPr lang="en-US" dirty="0" smtClean="0"/>
              <a:t> Control the power to the output</a:t>
            </a:r>
          </a:p>
          <a:p>
            <a:r>
              <a:rPr lang="en-US" dirty="0" smtClean="0"/>
              <a:t>    load.</a:t>
            </a:r>
            <a:endParaRPr 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681654" y="5475888"/>
            <a:ext cx="6169573" cy="451944"/>
            <a:chOff x="1292772" y="5370787"/>
            <a:chExt cx="6169573" cy="451944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292772" y="5370787"/>
              <a:ext cx="0" cy="45194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292772" y="5822731"/>
              <a:ext cx="6169573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7462344" y="5381296"/>
              <a:ext cx="0" cy="44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3047995" y="5528438"/>
            <a:ext cx="422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微软雅黑" pitchFamily="34" charset="-122"/>
                <a:ea typeface="微软雅黑" pitchFamily="34" charset="-122"/>
              </a:rPr>
              <a:t>Demodulation---Modulation</a:t>
            </a:r>
            <a:endParaRPr 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Wireless Charging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75654" y="1576552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Overview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Flowchart: Decision 6"/>
          <p:cNvSpPr/>
          <p:nvPr/>
        </p:nvSpPr>
        <p:spPr>
          <a:xfrm>
            <a:off x="1513502" y="1639614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5654" y="2469930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Basic theory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Flowchart: Decision 8"/>
          <p:cNvSpPr/>
          <p:nvPr/>
        </p:nvSpPr>
        <p:spPr>
          <a:xfrm>
            <a:off x="1513502" y="2532992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86165" y="3394843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Hardware design</a:t>
            </a:r>
          </a:p>
        </p:txBody>
      </p:sp>
      <p:sp>
        <p:nvSpPr>
          <p:cNvPr id="11" name="Flowchart: Decision 10"/>
          <p:cNvSpPr/>
          <p:nvPr/>
        </p:nvSpPr>
        <p:spPr>
          <a:xfrm>
            <a:off x="1524013" y="3457905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6676" y="4298737"/>
            <a:ext cx="5623022" cy="493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Software design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1534524" y="4382819"/>
            <a:ext cx="357352" cy="36786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Basic theory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3930" y="791949"/>
            <a:ext cx="4908324" cy="317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35722" y="1040524"/>
            <a:ext cx="379423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A11: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Single-stage full-bridge inverter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Resonant circuit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Primary coil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touch sensor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Sensing circuits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Pre-driver circuit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Communication demodulation circuit 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Auxiliary power supply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HMI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2662" y="4162098"/>
          <a:ext cx="817704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524"/>
                <a:gridCol w="4088524"/>
              </a:tblGrid>
              <a:tr h="267634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parameters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control algorithm</a:t>
                      </a:r>
                    </a:p>
                  </a:txBody>
                  <a:tcPr/>
                </a:tc>
              </a:tr>
              <a:tr h="1582187">
                <a:tc>
                  <a:txBody>
                    <a:bodyPr/>
                    <a:lstStyle/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Transfer efficiency: Up to 75%(there is different efficiency with different Receiver)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Input voltage: 4.2Vdc to 5.5Vdc (4.2 can load 2.5W)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Output power: up to 5W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Standby current: &lt;10mA ; &lt; 5mA(with Touch function); 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Operation frequency Range: 110 kHz ~ 205kHz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Communication baud rate: 2kbps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Power stage topology: full bridge with LC resonant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WPC “</a:t>
                      </a:r>
                      <a:r>
                        <a:rPr lang="en-US" sz="1200" dirty="0" err="1" smtClean="0"/>
                        <a:t>Qi</a:t>
                      </a:r>
                      <a:r>
                        <a:rPr lang="en-US" sz="1200" dirty="0" smtClean="0"/>
                        <a:t>” communication protocol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One coil control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Output voltage closed-loop control – PID regulation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Current limitation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Faults protection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Safety functions, such as foreign metal object detection(FOD)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Low standby power control with touch function</a:t>
                      </a:r>
                    </a:p>
                    <a:p>
                      <a:pPr lvl="0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200" dirty="0" smtClean="0"/>
                        <a:t>Low EMI issue in standby state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Basic theory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233" y="1068692"/>
            <a:ext cx="5049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Full-bridge Inverter with Resonant Network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0161" name="Object 1"/>
          <p:cNvGraphicFramePr>
            <a:graphicFrameLocks noChangeAspect="1"/>
          </p:cNvGraphicFramePr>
          <p:nvPr/>
        </p:nvGraphicFramePr>
        <p:xfrm>
          <a:off x="5129047" y="1608081"/>
          <a:ext cx="3352800" cy="1942171"/>
        </p:xfrm>
        <a:graphic>
          <a:graphicData uri="http://schemas.openxmlformats.org/presentationml/2006/ole">
            <p:oleObj spid="_x0000_s220161" name="Visio" r:id="rId3" imgW="4893283" imgH="2841865" progId="Visio.Drawing.11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614856" y="1781528"/>
            <a:ext cx="43460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微软雅黑" pitchFamily="34" charset="-122"/>
                <a:ea typeface="微软雅黑" pitchFamily="34" charset="-122"/>
              </a:rPr>
              <a:t>Full-bridge inverter: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Converse DC to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AC Motor drivers; </a:t>
            </a:r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High DC voltage utilization;</a:t>
            </a:r>
          </a:p>
          <a:p>
            <a:pPr lvl="0">
              <a:buFont typeface="Arial" pitchFamily="34" charset="0"/>
              <a:buChar char="•"/>
            </a:pP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1600" dirty="0" err="1" smtClean="0">
                <a:latin typeface="微软雅黑" pitchFamily="34" charset="-122"/>
                <a:ea typeface="微软雅黑" pitchFamily="34" charset="-122"/>
              </a:rPr>
              <a:t>Unipolar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fixed-duty cycle PWM control</a:t>
            </a:r>
            <a:endParaRPr 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  to reduce 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EMI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827" y="3783720"/>
            <a:ext cx="3346989" cy="217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3990716" y="4146671"/>
            <a:ext cx="50166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Resonant network: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Convert AC square wave to sinusoidal wave;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Operate in soft switching mode;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Improve power transfer efficiency through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transformer.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6538" y="1555531"/>
            <a:ext cx="8229600" cy="19969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7559" y="3794234"/>
            <a:ext cx="8229600" cy="2238704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ster_PPT_Confidential">
  <a:themeElements>
    <a:clrScheme name="Freescale 2011 Color">
      <a:dk1>
        <a:sysClr val="windowText" lastClr="000000"/>
      </a:dk1>
      <a:lt1>
        <a:sysClr val="window" lastClr="FFFFFF"/>
      </a:lt1>
      <a:dk2>
        <a:srgbClr val="685C53"/>
      </a:dk2>
      <a:lt2>
        <a:srgbClr val="EEECE1"/>
      </a:lt2>
      <a:accent1>
        <a:srgbClr val="3597B8"/>
      </a:accent1>
      <a:accent2>
        <a:srgbClr val="E64F0C"/>
      </a:accent2>
      <a:accent3>
        <a:srgbClr val="69A020"/>
      </a:accent3>
      <a:accent4>
        <a:srgbClr val="6A747D"/>
      </a:accent4>
      <a:accent5>
        <a:srgbClr val="B6111A"/>
      </a:accent5>
      <a:accent6>
        <a:srgbClr val="2B285E"/>
      </a:accent6>
      <a:hlink>
        <a:srgbClr val="E64F0C"/>
      </a:hlink>
      <a:folHlink>
        <a:srgbClr val="3597B8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aster_PPT_Confidential">
  <a:themeElements>
    <a:clrScheme name="Freescale 2011 Color">
      <a:dk1>
        <a:sysClr val="windowText" lastClr="000000"/>
      </a:dk1>
      <a:lt1>
        <a:sysClr val="window" lastClr="FFFFFF"/>
      </a:lt1>
      <a:dk2>
        <a:srgbClr val="685C53"/>
      </a:dk2>
      <a:lt2>
        <a:srgbClr val="EEECE1"/>
      </a:lt2>
      <a:accent1>
        <a:srgbClr val="3597B8"/>
      </a:accent1>
      <a:accent2>
        <a:srgbClr val="E64F0C"/>
      </a:accent2>
      <a:accent3>
        <a:srgbClr val="69A020"/>
      </a:accent3>
      <a:accent4>
        <a:srgbClr val="6A747D"/>
      </a:accent4>
      <a:accent5>
        <a:srgbClr val="B6111A"/>
      </a:accent5>
      <a:accent6>
        <a:srgbClr val="2B285E"/>
      </a:accent6>
      <a:hlink>
        <a:srgbClr val="E64F0C"/>
      </a:hlink>
      <a:folHlink>
        <a:srgbClr val="3597B8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aster_PPT_Confidential">
  <a:themeElements>
    <a:clrScheme name="Freescale 2011 Color">
      <a:dk1>
        <a:sysClr val="windowText" lastClr="000000"/>
      </a:dk1>
      <a:lt1>
        <a:sysClr val="window" lastClr="FFFFFF"/>
      </a:lt1>
      <a:dk2>
        <a:srgbClr val="685C53"/>
      </a:dk2>
      <a:lt2>
        <a:srgbClr val="EEECE1"/>
      </a:lt2>
      <a:accent1>
        <a:srgbClr val="3597B8"/>
      </a:accent1>
      <a:accent2>
        <a:srgbClr val="E64F0C"/>
      </a:accent2>
      <a:accent3>
        <a:srgbClr val="69A020"/>
      </a:accent3>
      <a:accent4>
        <a:srgbClr val="6A747D"/>
      </a:accent4>
      <a:accent5>
        <a:srgbClr val="B6111A"/>
      </a:accent5>
      <a:accent6>
        <a:srgbClr val="2B285E"/>
      </a:accent6>
      <a:hlink>
        <a:srgbClr val="E64F0C"/>
      </a:hlink>
      <a:folHlink>
        <a:srgbClr val="3597B8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ustom Design">
  <a:themeElements>
    <a:clrScheme name="Freescale_Brand2011">
      <a:dk1>
        <a:sysClr val="windowText" lastClr="000000"/>
      </a:dk1>
      <a:lt1>
        <a:sysClr val="window" lastClr="FFFFFF"/>
      </a:lt1>
      <a:dk2>
        <a:srgbClr val="685C53"/>
      </a:dk2>
      <a:lt2>
        <a:srgbClr val="EEECE1"/>
      </a:lt2>
      <a:accent1>
        <a:srgbClr val="69A020"/>
      </a:accent1>
      <a:accent2>
        <a:srgbClr val="E64F0C"/>
      </a:accent2>
      <a:accent3>
        <a:srgbClr val="3597B8"/>
      </a:accent3>
      <a:accent4>
        <a:srgbClr val="6A747D"/>
      </a:accent4>
      <a:accent5>
        <a:srgbClr val="B6111A"/>
      </a:accent5>
      <a:accent6>
        <a:srgbClr val="2B285E"/>
      </a:accent6>
      <a:hlink>
        <a:srgbClr val="396497"/>
      </a:hlink>
      <a:folHlink>
        <a:srgbClr val="D64B0C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</TotalTime>
  <Pages>0</Pages>
  <Words>1442</Words>
  <Characters>0</Characters>
  <Application>Microsoft Office PowerPoint</Application>
  <DocSecurity>0</DocSecurity>
  <PresentationFormat>On-screen Show (4:3)</PresentationFormat>
  <Lines>0</Lines>
  <Paragraphs>363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Master_PPT_Confidential</vt:lpstr>
      <vt:lpstr>1_Master_PPT_Confidential</vt:lpstr>
      <vt:lpstr>2_Master_PPT_Confidential</vt:lpstr>
      <vt:lpstr>1_Custom Design</vt:lpstr>
      <vt:lpstr>Microsoft Office Visio 绘图</vt:lpstr>
      <vt:lpstr>Equation</vt:lpstr>
      <vt:lpstr>Microsoft 公式 3.0</vt:lpstr>
      <vt:lpstr>Microsoft Office PowerPoint Slide</vt:lpstr>
      <vt:lpstr>Minefield BMS system based on Freescale Kinetis Microcontroller</vt:lpstr>
      <vt:lpstr>Next Generation of BMS</vt:lpstr>
      <vt:lpstr>Overview</vt:lpstr>
      <vt:lpstr>Overview</vt:lpstr>
      <vt:lpstr>Overview</vt:lpstr>
      <vt:lpstr>Overview</vt:lpstr>
      <vt:lpstr>Wireless Charging</vt:lpstr>
      <vt:lpstr>Basic theory</vt:lpstr>
      <vt:lpstr>Basic theory</vt:lpstr>
      <vt:lpstr>Basic theory</vt:lpstr>
      <vt:lpstr>Basic theory</vt:lpstr>
      <vt:lpstr>Basic theory</vt:lpstr>
      <vt:lpstr>Wireless Charging</vt:lpstr>
      <vt:lpstr>Hardware design</vt:lpstr>
      <vt:lpstr>Hardware design</vt:lpstr>
      <vt:lpstr>Hardware design</vt:lpstr>
      <vt:lpstr>Hardware design</vt:lpstr>
      <vt:lpstr>Hardware design</vt:lpstr>
      <vt:lpstr>Hardware design</vt:lpstr>
      <vt:lpstr>Hardware design</vt:lpstr>
      <vt:lpstr>Hardware design</vt:lpstr>
      <vt:lpstr>Wireless Charging</vt:lpstr>
      <vt:lpstr>Software design</vt:lpstr>
      <vt:lpstr>Software design: code delegate</vt:lpstr>
      <vt:lpstr>Software design: code delegate</vt:lpstr>
      <vt:lpstr>Slide 26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Slide 40</vt:lpstr>
      <vt:lpstr>Slide 41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Freescale PowerPoint Template</dc:title>
  <dc:creator>rls02c</dc:creator>
  <cp:lastModifiedBy>B47088</cp:lastModifiedBy>
  <cp:revision>405</cp:revision>
  <dcterms:created xsi:type="dcterms:W3CDTF">2012-11-14T23:42:38Z</dcterms:created>
  <dcterms:modified xsi:type="dcterms:W3CDTF">2014-01-02T09:14:21Z</dcterms:modified>
</cp:coreProperties>
</file>